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30"/>
  </p:notesMasterIdLst>
  <p:sldIdLst>
    <p:sldId id="308" r:id="rId6"/>
    <p:sldId id="354" r:id="rId7"/>
    <p:sldId id="267" r:id="rId8"/>
    <p:sldId id="415" r:id="rId9"/>
    <p:sldId id="414" r:id="rId10"/>
    <p:sldId id="407" r:id="rId11"/>
    <p:sldId id="424" r:id="rId12"/>
    <p:sldId id="416" r:id="rId13"/>
    <p:sldId id="417" r:id="rId14"/>
    <p:sldId id="418" r:id="rId15"/>
    <p:sldId id="420" r:id="rId16"/>
    <p:sldId id="409" r:id="rId17"/>
    <p:sldId id="421" r:id="rId18"/>
    <p:sldId id="422" r:id="rId19"/>
    <p:sldId id="419" r:id="rId20"/>
    <p:sldId id="408" r:id="rId21"/>
    <p:sldId id="406" r:id="rId22"/>
    <p:sldId id="413" r:id="rId23"/>
    <p:sldId id="257" r:id="rId24"/>
    <p:sldId id="258" r:id="rId25"/>
    <p:sldId id="259" r:id="rId26"/>
    <p:sldId id="260" r:id="rId27"/>
    <p:sldId id="261" r:id="rId28"/>
    <p:sldId id="42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2843"/>
    <a:srgbClr val="5770AF"/>
    <a:srgbClr val="496BA6"/>
    <a:srgbClr val="004B88"/>
    <a:srgbClr val="95B74F"/>
    <a:srgbClr val="C15350"/>
    <a:srgbClr val="BF4C49"/>
    <a:srgbClr val="91B449"/>
    <a:srgbClr val="7C5F9F"/>
    <a:srgbClr val="C6D8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56" autoAdjust="0"/>
  </p:normalViewPr>
  <p:slideViewPr>
    <p:cSldViewPr snapToGrid="0" showGuides="1">
      <p:cViewPr varScale="1">
        <p:scale>
          <a:sx n="82" d="100"/>
          <a:sy n="82" d="100"/>
        </p:scale>
        <p:origin x="720" y="72"/>
      </p:cViewPr>
      <p:guideLst>
        <p:guide orient="horz" pos="2160"/>
        <p:guide pos="3840"/>
      </p:guideLst>
    </p:cSldViewPr>
  </p:slideViewPr>
  <p:outlineViewPr>
    <p:cViewPr>
      <p:scale>
        <a:sx n="33" d="100"/>
        <a:sy n="33" d="100"/>
      </p:scale>
      <p:origin x="0" y="-5938"/>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A63E43-BCBA-489E-9314-96F92E7E2347}" type="doc">
      <dgm:prSet loTypeId="urn:microsoft.com/office/officeart/2008/layout/LinedList" loCatId="list" qsTypeId="urn:microsoft.com/office/officeart/2005/8/quickstyle/simple4" qsCatId="simple" csTypeId="urn:microsoft.com/office/officeart/2005/8/colors/accent4_2" csCatId="accent4" phldr="1"/>
      <dgm:spPr/>
      <dgm:t>
        <a:bodyPr/>
        <a:lstStyle/>
        <a:p>
          <a:endParaRPr lang="en-US"/>
        </a:p>
      </dgm:t>
    </dgm:pt>
    <dgm:pt modelId="{8DEE93E7-CD27-44B2-B1FD-118DFC8DBA63}">
      <dgm:prSet/>
      <dgm:spPr/>
      <dgm:t>
        <a:bodyPr/>
        <a:lstStyle/>
        <a:p>
          <a:r>
            <a:rPr lang="fr-FR" dirty="0"/>
            <a:t>PPC</a:t>
          </a:r>
          <a:endParaRPr lang="en-US" dirty="0"/>
        </a:p>
      </dgm:t>
    </dgm:pt>
    <dgm:pt modelId="{67BB8809-B71C-495B-9ADD-B59A737DA5AE}" type="parTrans" cxnId="{8663C602-622A-47EC-B0E6-812C0FABBABA}">
      <dgm:prSet/>
      <dgm:spPr/>
      <dgm:t>
        <a:bodyPr/>
        <a:lstStyle/>
        <a:p>
          <a:endParaRPr lang="en-US"/>
        </a:p>
      </dgm:t>
    </dgm:pt>
    <dgm:pt modelId="{F1139AD4-0B87-4B15-8973-0D3C0F142651}" type="sibTrans" cxnId="{8663C602-622A-47EC-B0E6-812C0FABBABA}">
      <dgm:prSet/>
      <dgm:spPr/>
      <dgm:t>
        <a:bodyPr/>
        <a:lstStyle/>
        <a:p>
          <a:endParaRPr lang="en-US"/>
        </a:p>
      </dgm:t>
    </dgm:pt>
    <dgm:pt modelId="{F6527C9B-528A-4162-99CE-D58CA1FBD23A}">
      <dgm:prSet/>
      <dgm:spPr/>
      <dgm:t>
        <a:bodyPr/>
        <a:lstStyle/>
        <a:p>
          <a:r>
            <a:rPr lang="fr-FR"/>
            <a:t>OAM</a:t>
          </a:r>
          <a:endParaRPr lang="en-US"/>
        </a:p>
      </dgm:t>
    </dgm:pt>
    <dgm:pt modelId="{44906729-EE76-41D6-8943-353BE1480508}" type="parTrans" cxnId="{F4D157FA-466E-4FE4-88A4-5B5712F9AFB6}">
      <dgm:prSet/>
      <dgm:spPr/>
      <dgm:t>
        <a:bodyPr/>
        <a:lstStyle/>
        <a:p>
          <a:endParaRPr lang="en-US"/>
        </a:p>
      </dgm:t>
    </dgm:pt>
    <dgm:pt modelId="{06D9C534-C830-4EBB-B49B-2E53C67B807C}" type="sibTrans" cxnId="{F4D157FA-466E-4FE4-88A4-5B5712F9AFB6}">
      <dgm:prSet/>
      <dgm:spPr/>
      <dgm:t>
        <a:bodyPr/>
        <a:lstStyle/>
        <a:p>
          <a:endParaRPr lang="en-US"/>
        </a:p>
      </dgm:t>
    </dgm:pt>
    <dgm:pt modelId="{7F99838F-C963-42B4-9160-B16FC3145A16}">
      <dgm:prSet/>
      <dgm:spPr/>
      <dgm:t>
        <a:bodyPr/>
        <a:lstStyle/>
        <a:p>
          <a:r>
            <a:rPr lang="fr-FR" dirty="0"/>
            <a:t>TOMF</a:t>
          </a:r>
          <a:endParaRPr lang="en-US" dirty="0"/>
        </a:p>
      </dgm:t>
    </dgm:pt>
    <dgm:pt modelId="{7D9E8222-CC4A-454F-97EE-B581D3644729}" type="parTrans" cxnId="{9BA14448-1583-4DD2-A115-8B6C8BCE712D}">
      <dgm:prSet/>
      <dgm:spPr/>
      <dgm:t>
        <a:bodyPr/>
        <a:lstStyle/>
        <a:p>
          <a:endParaRPr lang="en-US"/>
        </a:p>
      </dgm:t>
    </dgm:pt>
    <dgm:pt modelId="{CE4BB092-D650-47B0-BFE3-6E60D9D4DF04}" type="sibTrans" cxnId="{9BA14448-1583-4DD2-A115-8B6C8BCE712D}">
      <dgm:prSet/>
      <dgm:spPr/>
      <dgm:t>
        <a:bodyPr/>
        <a:lstStyle/>
        <a:p>
          <a:endParaRPr lang="en-US"/>
        </a:p>
      </dgm:t>
    </dgm:pt>
    <dgm:pt modelId="{61B08AE2-431E-4F24-BD1E-7FD8BF89D5A4}">
      <dgm:prSet/>
      <dgm:spPr/>
      <dgm:t>
        <a:bodyPr/>
        <a:lstStyle/>
        <a:p>
          <a:r>
            <a:rPr lang="fr-FR" dirty="0"/>
            <a:t>Perte de poids, HDJ Sommeil</a:t>
          </a:r>
          <a:endParaRPr lang="en-US" dirty="0"/>
        </a:p>
      </dgm:t>
    </dgm:pt>
    <dgm:pt modelId="{8D0C2923-075F-44FF-B0D4-DD1E91159A38}" type="parTrans" cxnId="{FD920A66-FCBF-4773-8770-A3E1EC0A6061}">
      <dgm:prSet/>
      <dgm:spPr/>
      <dgm:t>
        <a:bodyPr/>
        <a:lstStyle/>
        <a:p>
          <a:endParaRPr lang="en-US"/>
        </a:p>
      </dgm:t>
    </dgm:pt>
    <dgm:pt modelId="{BE695A9A-5367-49D1-8B74-62E0DF83AE6D}" type="sibTrans" cxnId="{FD920A66-FCBF-4773-8770-A3E1EC0A6061}">
      <dgm:prSet/>
      <dgm:spPr/>
      <dgm:t>
        <a:bodyPr/>
        <a:lstStyle/>
        <a:p>
          <a:endParaRPr lang="en-US"/>
        </a:p>
      </dgm:t>
    </dgm:pt>
    <dgm:pt modelId="{1850EA9F-8852-45B7-BB0E-BE81CD55416E}">
      <dgm:prSet/>
      <dgm:spPr/>
      <dgm:t>
        <a:bodyPr/>
        <a:lstStyle/>
        <a:p>
          <a:r>
            <a:rPr lang="fr-FR" dirty="0"/>
            <a:t>Exercice Physique </a:t>
          </a:r>
          <a:endParaRPr lang="en-US" dirty="0"/>
        </a:p>
      </dgm:t>
    </dgm:pt>
    <dgm:pt modelId="{06CFAB00-5999-4D81-9AA6-407AC900D64C}" type="parTrans" cxnId="{6D26B382-5A14-4551-995D-50175544552E}">
      <dgm:prSet/>
      <dgm:spPr/>
      <dgm:t>
        <a:bodyPr/>
        <a:lstStyle/>
        <a:p>
          <a:endParaRPr lang="en-US"/>
        </a:p>
      </dgm:t>
    </dgm:pt>
    <dgm:pt modelId="{918F50CD-36E8-421B-9321-B81F814BA963}" type="sibTrans" cxnId="{6D26B382-5A14-4551-995D-50175544552E}">
      <dgm:prSet/>
      <dgm:spPr/>
      <dgm:t>
        <a:bodyPr/>
        <a:lstStyle/>
        <a:p>
          <a:endParaRPr lang="en-US"/>
        </a:p>
      </dgm:t>
    </dgm:pt>
    <dgm:pt modelId="{6C0940B5-DD85-4625-BFFE-E4E9F97038F7}">
      <dgm:prSet/>
      <dgm:spPr/>
      <dgm:t>
        <a:bodyPr/>
        <a:lstStyle/>
        <a:p>
          <a:r>
            <a:rPr lang="fr-FR"/>
            <a:t>Arrêt du tabac</a:t>
          </a:r>
          <a:endParaRPr lang="en-US"/>
        </a:p>
      </dgm:t>
    </dgm:pt>
    <dgm:pt modelId="{C07ED909-EAD0-4738-9736-E5C7DAEA8F48}" type="parTrans" cxnId="{89F1B716-FCEF-4C26-8A68-B3650B4F0787}">
      <dgm:prSet/>
      <dgm:spPr/>
      <dgm:t>
        <a:bodyPr/>
        <a:lstStyle/>
        <a:p>
          <a:endParaRPr lang="en-US"/>
        </a:p>
      </dgm:t>
    </dgm:pt>
    <dgm:pt modelId="{40961DE2-5F7E-48CC-91C3-6C110D750342}" type="sibTrans" cxnId="{89F1B716-FCEF-4C26-8A68-B3650B4F0787}">
      <dgm:prSet/>
      <dgm:spPr/>
      <dgm:t>
        <a:bodyPr/>
        <a:lstStyle/>
        <a:p>
          <a:endParaRPr lang="en-US"/>
        </a:p>
      </dgm:t>
    </dgm:pt>
    <dgm:pt modelId="{E0AD0508-E279-4862-95FA-C773F139B653}">
      <dgm:prSet/>
      <dgm:spPr/>
      <dgm:t>
        <a:bodyPr/>
        <a:lstStyle/>
        <a:p>
          <a:r>
            <a:rPr lang="fr-FR"/>
            <a:t>Chirurgie Nasale</a:t>
          </a:r>
          <a:endParaRPr lang="en-US"/>
        </a:p>
      </dgm:t>
    </dgm:pt>
    <dgm:pt modelId="{ACC1C576-1269-4BD7-8636-3C59AE9F6FE4}" type="parTrans" cxnId="{D4464A44-06C0-4AED-87C5-7D352281F8BD}">
      <dgm:prSet/>
      <dgm:spPr/>
      <dgm:t>
        <a:bodyPr/>
        <a:lstStyle/>
        <a:p>
          <a:endParaRPr lang="en-US"/>
        </a:p>
      </dgm:t>
    </dgm:pt>
    <dgm:pt modelId="{BBC589D2-82BB-45F1-AFCF-7835B0ECAB88}" type="sibTrans" cxnId="{D4464A44-06C0-4AED-87C5-7D352281F8BD}">
      <dgm:prSet/>
      <dgm:spPr/>
      <dgm:t>
        <a:bodyPr/>
        <a:lstStyle/>
        <a:p>
          <a:endParaRPr lang="en-US"/>
        </a:p>
      </dgm:t>
    </dgm:pt>
    <dgm:pt modelId="{76D25036-B4F0-4569-93AE-A121ACBE4E84}">
      <dgm:prSet/>
      <dgm:spPr/>
      <dgm:t>
        <a:bodyPr/>
        <a:lstStyle/>
        <a:p>
          <a:r>
            <a:rPr lang="fr-FR" dirty="0"/>
            <a:t>Amygdalectomie et réduction Amygdalienne</a:t>
          </a:r>
          <a:endParaRPr lang="en-US" dirty="0"/>
        </a:p>
      </dgm:t>
    </dgm:pt>
    <dgm:pt modelId="{81F70DCD-B33B-48AF-B212-600E9B4CFF8A}" type="parTrans" cxnId="{6414D16D-285C-43C1-BB00-DBB9243FAED7}">
      <dgm:prSet/>
      <dgm:spPr/>
      <dgm:t>
        <a:bodyPr/>
        <a:lstStyle/>
        <a:p>
          <a:endParaRPr lang="en-US"/>
        </a:p>
      </dgm:t>
    </dgm:pt>
    <dgm:pt modelId="{68DB193A-EED3-4CB2-8D5A-C6F3153DB166}" type="sibTrans" cxnId="{6414D16D-285C-43C1-BB00-DBB9243FAED7}">
      <dgm:prSet/>
      <dgm:spPr/>
      <dgm:t>
        <a:bodyPr/>
        <a:lstStyle/>
        <a:p>
          <a:endParaRPr lang="en-US"/>
        </a:p>
      </dgm:t>
    </dgm:pt>
    <dgm:pt modelId="{08025688-52C9-4445-9F60-B49A41BB8490}">
      <dgm:prSet/>
      <dgm:spPr/>
      <dgm:t>
        <a:bodyPr/>
        <a:lstStyle/>
        <a:p>
          <a:r>
            <a:rPr lang="fr-FR"/>
            <a:t>Chirurgie du voile</a:t>
          </a:r>
          <a:endParaRPr lang="en-US"/>
        </a:p>
      </dgm:t>
    </dgm:pt>
    <dgm:pt modelId="{13EF3EA7-887E-4B91-911F-06212A36B6CE}" type="parTrans" cxnId="{283A8780-1B5D-49A6-8A2E-52DC87862579}">
      <dgm:prSet/>
      <dgm:spPr/>
      <dgm:t>
        <a:bodyPr/>
        <a:lstStyle/>
        <a:p>
          <a:endParaRPr lang="en-US"/>
        </a:p>
      </dgm:t>
    </dgm:pt>
    <dgm:pt modelId="{D4F3068D-0EC2-4935-8E7C-60C0779D1CD4}" type="sibTrans" cxnId="{283A8780-1B5D-49A6-8A2E-52DC87862579}">
      <dgm:prSet/>
      <dgm:spPr/>
      <dgm:t>
        <a:bodyPr/>
        <a:lstStyle/>
        <a:p>
          <a:endParaRPr lang="en-US"/>
        </a:p>
      </dgm:t>
    </dgm:pt>
    <dgm:pt modelId="{7B93CF2E-D367-4359-A21C-0D352AB9EEEA}">
      <dgm:prSet/>
      <dgm:spPr/>
      <dgm:t>
        <a:bodyPr/>
        <a:lstStyle/>
        <a:p>
          <a:r>
            <a:rPr lang="fr-FR" dirty="0" err="1"/>
            <a:t>Basiglossectomie</a:t>
          </a:r>
          <a:endParaRPr lang="en-US" dirty="0"/>
        </a:p>
      </dgm:t>
    </dgm:pt>
    <dgm:pt modelId="{A550210C-1486-4AB1-94BC-A925488CA0A6}" type="parTrans" cxnId="{86747E93-C01B-43E1-9861-7C9CE0B15970}">
      <dgm:prSet/>
      <dgm:spPr/>
      <dgm:t>
        <a:bodyPr/>
        <a:lstStyle/>
        <a:p>
          <a:endParaRPr lang="en-US"/>
        </a:p>
      </dgm:t>
    </dgm:pt>
    <dgm:pt modelId="{7385AD22-C173-4767-B0AE-5D4BC4ABDE16}" type="sibTrans" cxnId="{86747E93-C01B-43E1-9861-7C9CE0B15970}">
      <dgm:prSet/>
      <dgm:spPr/>
      <dgm:t>
        <a:bodyPr/>
        <a:lstStyle/>
        <a:p>
          <a:endParaRPr lang="en-US"/>
        </a:p>
      </dgm:t>
    </dgm:pt>
    <dgm:pt modelId="{3E6DEA08-968B-46A3-ADE7-B6D29B923948}">
      <dgm:prSet/>
      <dgm:spPr/>
      <dgm:t>
        <a:bodyPr/>
        <a:lstStyle/>
        <a:p>
          <a:r>
            <a:rPr lang="fr-FR"/>
            <a:t>Chirurgie Bimaxillaire</a:t>
          </a:r>
          <a:endParaRPr lang="en-US"/>
        </a:p>
      </dgm:t>
    </dgm:pt>
    <dgm:pt modelId="{069072D1-26BF-4AAD-A7AB-B59F003715BE}" type="parTrans" cxnId="{A7DFAFD3-AC86-433C-AF2C-7B9A6258DCF3}">
      <dgm:prSet/>
      <dgm:spPr/>
      <dgm:t>
        <a:bodyPr/>
        <a:lstStyle/>
        <a:p>
          <a:endParaRPr lang="en-US"/>
        </a:p>
      </dgm:t>
    </dgm:pt>
    <dgm:pt modelId="{1CC5C784-11EB-4280-95D2-9BED8D2BA218}" type="sibTrans" cxnId="{A7DFAFD3-AC86-433C-AF2C-7B9A6258DCF3}">
      <dgm:prSet/>
      <dgm:spPr/>
      <dgm:t>
        <a:bodyPr/>
        <a:lstStyle/>
        <a:p>
          <a:endParaRPr lang="en-US"/>
        </a:p>
      </dgm:t>
    </dgm:pt>
    <dgm:pt modelId="{CDB4C871-6DB0-49E2-97BD-EB528E83192E}">
      <dgm:prSet/>
      <dgm:spPr/>
      <dgm:t>
        <a:bodyPr/>
        <a:lstStyle/>
        <a:p>
          <a:r>
            <a:rPr lang="fr-FR" dirty="0"/>
            <a:t>Stimulateur du XII (en attente JO)</a:t>
          </a:r>
          <a:endParaRPr lang="en-US" dirty="0"/>
        </a:p>
      </dgm:t>
    </dgm:pt>
    <dgm:pt modelId="{C6EA0A07-1377-4DBC-9554-AA7713B369BA}" type="parTrans" cxnId="{A7A202AF-058E-4BE9-9D88-50CD78A42F0A}">
      <dgm:prSet/>
      <dgm:spPr/>
      <dgm:t>
        <a:bodyPr/>
        <a:lstStyle/>
        <a:p>
          <a:endParaRPr lang="en-US"/>
        </a:p>
      </dgm:t>
    </dgm:pt>
    <dgm:pt modelId="{7F430405-2532-4694-837F-EEB2F26239B5}" type="sibTrans" cxnId="{A7A202AF-058E-4BE9-9D88-50CD78A42F0A}">
      <dgm:prSet/>
      <dgm:spPr/>
      <dgm:t>
        <a:bodyPr/>
        <a:lstStyle/>
        <a:p>
          <a:endParaRPr lang="en-US"/>
        </a:p>
      </dgm:t>
    </dgm:pt>
    <dgm:pt modelId="{F4123D1F-4FE5-49FA-A8C1-A9C06DE8F88D}">
      <dgm:prSet/>
      <dgm:spPr/>
      <dgm:t>
        <a:bodyPr/>
        <a:lstStyle/>
        <a:p>
          <a:r>
            <a:rPr lang="fr-FR"/>
            <a:t>Orthodontie </a:t>
          </a:r>
          <a:endParaRPr lang="en-US"/>
        </a:p>
      </dgm:t>
    </dgm:pt>
    <dgm:pt modelId="{62532661-27B0-408E-814B-CD822DF2A23E}" type="parTrans" cxnId="{442B6529-3BCF-45DF-9371-ECF1222C992E}">
      <dgm:prSet/>
      <dgm:spPr/>
      <dgm:t>
        <a:bodyPr/>
        <a:lstStyle/>
        <a:p>
          <a:endParaRPr lang="en-US"/>
        </a:p>
      </dgm:t>
    </dgm:pt>
    <dgm:pt modelId="{B03E7BC8-C42F-48F0-99F4-64416941E37B}" type="sibTrans" cxnId="{442B6529-3BCF-45DF-9371-ECF1222C992E}">
      <dgm:prSet/>
      <dgm:spPr/>
      <dgm:t>
        <a:bodyPr/>
        <a:lstStyle/>
        <a:p>
          <a:endParaRPr lang="en-US"/>
        </a:p>
      </dgm:t>
    </dgm:pt>
    <dgm:pt modelId="{DBC52D4B-4E4E-44FD-B7DD-D75CFA4EE9E7}">
      <dgm:prSet/>
      <dgm:spPr/>
      <dgm:t>
        <a:bodyPr/>
        <a:lstStyle/>
        <a:p>
          <a:r>
            <a:rPr lang="fr-FR"/>
            <a:t>Digeridoo</a:t>
          </a:r>
          <a:endParaRPr lang="en-US"/>
        </a:p>
      </dgm:t>
    </dgm:pt>
    <dgm:pt modelId="{E5A7D87F-5B82-4FAC-97FC-75658CC9BB77}" type="parTrans" cxnId="{54A4A8E9-C132-455E-AC77-6400D97241E2}">
      <dgm:prSet/>
      <dgm:spPr/>
      <dgm:t>
        <a:bodyPr/>
        <a:lstStyle/>
        <a:p>
          <a:endParaRPr lang="en-US"/>
        </a:p>
      </dgm:t>
    </dgm:pt>
    <dgm:pt modelId="{3F1AF093-E632-470F-80F7-E3F8E7B9C9F8}" type="sibTrans" cxnId="{54A4A8E9-C132-455E-AC77-6400D97241E2}">
      <dgm:prSet/>
      <dgm:spPr/>
      <dgm:t>
        <a:bodyPr/>
        <a:lstStyle/>
        <a:p>
          <a:endParaRPr lang="en-US"/>
        </a:p>
      </dgm:t>
    </dgm:pt>
    <dgm:pt modelId="{2485C750-38C6-4357-89FA-C82C99E9904A}">
      <dgm:prSet/>
      <dgm:spPr/>
      <dgm:t>
        <a:bodyPr/>
        <a:lstStyle/>
        <a:p>
          <a:r>
            <a:rPr lang="fr-FR" dirty="0"/>
            <a:t>Traitements médicaux, RGO, allergie ( </a:t>
          </a:r>
          <a:r>
            <a:rPr lang="fr-FR" dirty="0" err="1"/>
            <a:t>Atomoxetin</a:t>
          </a:r>
          <a:r>
            <a:rPr lang="fr-FR" dirty="0"/>
            <a:t>, </a:t>
          </a:r>
          <a:r>
            <a:rPr lang="fr-FR" dirty="0" err="1"/>
            <a:t>Oxybutenin</a:t>
          </a:r>
          <a:r>
            <a:rPr lang="fr-FR" dirty="0"/>
            <a:t>)</a:t>
          </a:r>
          <a:endParaRPr lang="en-US" dirty="0"/>
        </a:p>
      </dgm:t>
    </dgm:pt>
    <dgm:pt modelId="{B73FF584-444E-410B-A092-80C390D0EBF4}" type="parTrans" cxnId="{DA3A71F4-2ADD-44CD-A15A-08E2067D8D2B}">
      <dgm:prSet/>
      <dgm:spPr/>
      <dgm:t>
        <a:bodyPr/>
        <a:lstStyle/>
        <a:p>
          <a:endParaRPr lang="en-US"/>
        </a:p>
      </dgm:t>
    </dgm:pt>
    <dgm:pt modelId="{30C5E7E0-2EFE-4DBA-8F01-28D519E5F80C}" type="sibTrans" cxnId="{DA3A71F4-2ADD-44CD-A15A-08E2067D8D2B}">
      <dgm:prSet/>
      <dgm:spPr/>
      <dgm:t>
        <a:bodyPr/>
        <a:lstStyle/>
        <a:p>
          <a:endParaRPr lang="en-US"/>
        </a:p>
      </dgm:t>
    </dgm:pt>
    <dgm:pt modelId="{1BCC4BA8-A4DF-4635-96B4-300BFA0C12FB}">
      <dgm:prSet/>
      <dgm:spPr/>
      <dgm:t>
        <a:bodyPr/>
        <a:lstStyle/>
        <a:p>
          <a:r>
            <a:rPr lang="en-US" dirty="0" err="1"/>
            <a:t>Traitement</a:t>
          </a:r>
          <a:r>
            <a:rPr lang="en-US" dirty="0"/>
            <a:t> </a:t>
          </a:r>
          <a:r>
            <a:rPr lang="en-US" dirty="0" err="1"/>
            <a:t>positionnel</a:t>
          </a:r>
          <a:endParaRPr lang="en-US" dirty="0"/>
        </a:p>
      </dgm:t>
    </dgm:pt>
    <dgm:pt modelId="{378A9E10-4B65-46C0-AB8F-35C8C82EC6D6}" type="parTrans" cxnId="{F76AFD71-158C-47EB-A41B-C69EF07D5894}">
      <dgm:prSet/>
      <dgm:spPr/>
      <dgm:t>
        <a:bodyPr/>
        <a:lstStyle/>
        <a:p>
          <a:endParaRPr lang="fr-FR"/>
        </a:p>
      </dgm:t>
    </dgm:pt>
    <dgm:pt modelId="{DA6AA660-E243-4410-AC36-8A59DCAF9EFE}" type="sibTrans" cxnId="{F76AFD71-158C-47EB-A41B-C69EF07D5894}">
      <dgm:prSet/>
      <dgm:spPr/>
      <dgm:t>
        <a:bodyPr/>
        <a:lstStyle/>
        <a:p>
          <a:endParaRPr lang="fr-FR"/>
        </a:p>
      </dgm:t>
    </dgm:pt>
    <dgm:pt modelId="{23370F99-9F6C-425F-84F1-5A2C8F18ED65}">
      <dgm:prSet/>
      <dgm:spPr/>
      <dgm:t>
        <a:bodyPr/>
        <a:lstStyle/>
        <a:p>
          <a:endParaRPr lang="fr-FR" b="0" i="0" dirty="0"/>
        </a:p>
      </dgm:t>
    </dgm:pt>
    <dgm:pt modelId="{DA75FD7D-D7A1-4E27-A1D0-EC4AFD68DAAF}" type="parTrans" cxnId="{81196CA9-807E-4906-A54B-9BE233C3E609}">
      <dgm:prSet/>
      <dgm:spPr/>
      <dgm:t>
        <a:bodyPr/>
        <a:lstStyle/>
        <a:p>
          <a:endParaRPr lang="fr-FR"/>
        </a:p>
      </dgm:t>
    </dgm:pt>
    <dgm:pt modelId="{4F1CB4CB-39C9-4149-B2A5-B97C03607927}" type="sibTrans" cxnId="{81196CA9-807E-4906-A54B-9BE233C3E609}">
      <dgm:prSet/>
      <dgm:spPr/>
      <dgm:t>
        <a:bodyPr/>
        <a:lstStyle/>
        <a:p>
          <a:endParaRPr lang="fr-FR"/>
        </a:p>
      </dgm:t>
    </dgm:pt>
    <dgm:pt modelId="{02A60096-E03E-4782-945A-8F85526AB6EA}" type="pres">
      <dgm:prSet presAssocID="{CAA63E43-BCBA-489E-9314-96F92E7E2347}" presName="vert0" presStyleCnt="0">
        <dgm:presLayoutVars>
          <dgm:dir/>
          <dgm:animOne val="branch"/>
          <dgm:animLvl val="lvl"/>
        </dgm:presLayoutVars>
      </dgm:prSet>
      <dgm:spPr/>
    </dgm:pt>
    <dgm:pt modelId="{958BA40D-BC39-4BB4-A631-E7FFC30C93CE}" type="pres">
      <dgm:prSet presAssocID="{8DEE93E7-CD27-44B2-B1FD-118DFC8DBA63}" presName="thickLine" presStyleLbl="alignNode1" presStyleIdx="0" presStyleCnt="17"/>
      <dgm:spPr/>
    </dgm:pt>
    <dgm:pt modelId="{3F9AEA0B-B778-4F00-AF91-7CCBB19A08C9}" type="pres">
      <dgm:prSet presAssocID="{8DEE93E7-CD27-44B2-B1FD-118DFC8DBA63}" presName="horz1" presStyleCnt="0"/>
      <dgm:spPr/>
    </dgm:pt>
    <dgm:pt modelId="{511A55F2-4AAF-48B4-ADE9-760C8A97DBE9}" type="pres">
      <dgm:prSet presAssocID="{8DEE93E7-CD27-44B2-B1FD-118DFC8DBA63}" presName="tx1" presStyleLbl="revTx" presStyleIdx="0" presStyleCnt="17"/>
      <dgm:spPr/>
    </dgm:pt>
    <dgm:pt modelId="{FFC352FF-8F0D-44A8-8269-178BC3C3BA12}" type="pres">
      <dgm:prSet presAssocID="{8DEE93E7-CD27-44B2-B1FD-118DFC8DBA63}" presName="vert1" presStyleCnt="0"/>
      <dgm:spPr/>
    </dgm:pt>
    <dgm:pt modelId="{B7C3E040-E639-44A7-8D71-02AF4F357DAE}" type="pres">
      <dgm:prSet presAssocID="{F6527C9B-528A-4162-99CE-D58CA1FBD23A}" presName="thickLine" presStyleLbl="alignNode1" presStyleIdx="1" presStyleCnt="17"/>
      <dgm:spPr/>
    </dgm:pt>
    <dgm:pt modelId="{2BFAC620-81DF-42CD-9956-48A608C73D4A}" type="pres">
      <dgm:prSet presAssocID="{F6527C9B-528A-4162-99CE-D58CA1FBD23A}" presName="horz1" presStyleCnt="0"/>
      <dgm:spPr/>
    </dgm:pt>
    <dgm:pt modelId="{4F674FBA-ADAE-4D4E-8A57-7DC10DAD6120}" type="pres">
      <dgm:prSet presAssocID="{F6527C9B-528A-4162-99CE-D58CA1FBD23A}" presName="tx1" presStyleLbl="revTx" presStyleIdx="1" presStyleCnt="17"/>
      <dgm:spPr/>
    </dgm:pt>
    <dgm:pt modelId="{BE07F453-9C26-4B97-BF3D-046E5BEC2497}" type="pres">
      <dgm:prSet presAssocID="{F6527C9B-528A-4162-99CE-D58CA1FBD23A}" presName="vert1" presStyleCnt="0"/>
      <dgm:spPr/>
    </dgm:pt>
    <dgm:pt modelId="{825A7DE4-9910-4C6C-97A8-752D4CC4EC9E}" type="pres">
      <dgm:prSet presAssocID="{7F99838F-C963-42B4-9160-B16FC3145A16}" presName="thickLine" presStyleLbl="alignNode1" presStyleIdx="2" presStyleCnt="17"/>
      <dgm:spPr/>
    </dgm:pt>
    <dgm:pt modelId="{80E4DE8D-D068-4E13-89D3-3555CFA78518}" type="pres">
      <dgm:prSet presAssocID="{7F99838F-C963-42B4-9160-B16FC3145A16}" presName="horz1" presStyleCnt="0"/>
      <dgm:spPr/>
    </dgm:pt>
    <dgm:pt modelId="{FBF8B090-1BC0-4392-A103-C8ECD8EC02EA}" type="pres">
      <dgm:prSet presAssocID="{7F99838F-C963-42B4-9160-B16FC3145A16}" presName="tx1" presStyleLbl="revTx" presStyleIdx="2" presStyleCnt="17"/>
      <dgm:spPr/>
    </dgm:pt>
    <dgm:pt modelId="{1E2FDF85-6933-41AA-97DA-405B25B6D86D}" type="pres">
      <dgm:prSet presAssocID="{7F99838F-C963-42B4-9160-B16FC3145A16}" presName="vert1" presStyleCnt="0"/>
      <dgm:spPr/>
    </dgm:pt>
    <dgm:pt modelId="{F0199380-B068-40EA-8D3D-D2E7DC94B862}" type="pres">
      <dgm:prSet presAssocID="{1BCC4BA8-A4DF-4635-96B4-300BFA0C12FB}" presName="thickLine" presStyleLbl="alignNode1" presStyleIdx="3" presStyleCnt="17"/>
      <dgm:spPr/>
    </dgm:pt>
    <dgm:pt modelId="{086A0729-F265-4D1A-8C0C-AA968D5A16CA}" type="pres">
      <dgm:prSet presAssocID="{1BCC4BA8-A4DF-4635-96B4-300BFA0C12FB}" presName="horz1" presStyleCnt="0"/>
      <dgm:spPr/>
    </dgm:pt>
    <dgm:pt modelId="{43161D68-C626-473E-BFB0-F6EDB85F8911}" type="pres">
      <dgm:prSet presAssocID="{1BCC4BA8-A4DF-4635-96B4-300BFA0C12FB}" presName="tx1" presStyleLbl="revTx" presStyleIdx="3" presStyleCnt="17"/>
      <dgm:spPr/>
    </dgm:pt>
    <dgm:pt modelId="{61EF358B-6A89-44E2-A46A-DC7308BC8281}" type="pres">
      <dgm:prSet presAssocID="{1BCC4BA8-A4DF-4635-96B4-300BFA0C12FB}" presName="vert1" presStyleCnt="0"/>
      <dgm:spPr/>
    </dgm:pt>
    <dgm:pt modelId="{AC7380E7-B892-4D69-96E2-A86C277E0EDA}" type="pres">
      <dgm:prSet presAssocID="{61B08AE2-431E-4F24-BD1E-7FD8BF89D5A4}" presName="thickLine" presStyleLbl="alignNode1" presStyleIdx="4" presStyleCnt="17"/>
      <dgm:spPr/>
    </dgm:pt>
    <dgm:pt modelId="{4FDBF6A7-A4EB-481B-AA9E-19003A86B8C7}" type="pres">
      <dgm:prSet presAssocID="{61B08AE2-431E-4F24-BD1E-7FD8BF89D5A4}" presName="horz1" presStyleCnt="0"/>
      <dgm:spPr/>
    </dgm:pt>
    <dgm:pt modelId="{B7F8B715-724D-4787-B559-8192F4A38868}" type="pres">
      <dgm:prSet presAssocID="{61B08AE2-431E-4F24-BD1E-7FD8BF89D5A4}" presName="tx1" presStyleLbl="revTx" presStyleIdx="4" presStyleCnt="17"/>
      <dgm:spPr/>
    </dgm:pt>
    <dgm:pt modelId="{4C5E4C6F-0054-4C81-9538-CE0D66E128AF}" type="pres">
      <dgm:prSet presAssocID="{61B08AE2-431E-4F24-BD1E-7FD8BF89D5A4}" presName="vert1" presStyleCnt="0"/>
      <dgm:spPr/>
    </dgm:pt>
    <dgm:pt modelId="{57156887-4E89-4735-9278-A956B7D02C09}" type="pres">
      <dgm:prSet presAssocID="{1850EA9F-8852-45B7-BB0E-BE81CD55416E}" presName="thickLine" presStyleLbl="alignNode1" presStyleIdx="5" presStyleCnt="17"/>
      <dgm:spPr/>
    </dgm:pt>
    <dgm:pt modelId="{59E7C9DD-B91D-4348-8D32-19771B5A8AB6}" type="pres">
      <dgm:prSet presAssocID="{1850EA9F-8852-45B7-BB0E-BE81CD55416E}" presName="horz1" presStyleCnt="0"/>
      <dgm:spPr/>
    </dgm:pt>
    <dgm:pt modelId="{017E9CEC-7D7B-4962-BD69-5A2F0EE5D919}" type="pres">
      <dgm:prSet presAssocID="{1850EA9F-8852-45B7-BB0E-BE81CD55416E}" presName="tx1" presStyleLbl="revTx" presStyleIdx="5" presStyleCnt="17"/>
      <dgm:spPr/>
    </dgm:pt>
    <dgm:pt modelId="{CA92EE0E-F5AB-4A05-B76B-1422F6612A4D}" type="pres">
      <dgm:prSet presAssocID="{1850EA9F-8852-45B7-BB0E-BE81CD55416E}" presName="vert1" presStyleCnt="0"/>
      <dgm:spPr/>
    </dgm:pt>
    <dgm:pt modelId="{C90D03A1-5D5C-49A7-BC74-476F18CA3595}" type="pres">
      <dgm:prSet presAssocID="{6C0940B5-DD85-4625-BFFE-E4E9F97038F7}" presName="thickLine" presStyleLbl="alignNode1" presStyleIdx="6" presStyleCnt="17"/>
      <dgm:spPr/>
    </dgm:pt>
    <dgm:pt modelId="{688870AE-5636-46FA-85B7-1860865AB4AF}" type="pres">
      <dgm:prSet presAssocID="{6C0940B5-DD85-4625-BFFE-E4E9F97038F7}" presName="horz1" presStyleCnt="0"/>
      <dgm:spPr/>
    </dgm:pt>
    <dgm:pt modelId="{E0DE887E-A1F9-4742-A436-A8C6589333BC}" type="pres">
      <dgm:prSet presAssocID="{6C0940B5-DD85-4625-BFFE-E4E9F97038F7}" presName="tx1" presStyleLbl="revTx" presStyleIdx="6" presStyleCnt="17"/>
      <dgm:spPr/>
    </dgm:pt>
    <dgm:pt modelId="{F77279ED-7D91-488B-AC7B-D8AA5B5E86D0}" type="pres">
      <dgm:prSet presAssocID="{6C0940B5-DD85-4625-BFFE-E4E9F97038F7}" presName="vert1" presStyleCnt="0"/>
      <dgm:spPr/>
    </dgm:pt>
    <dgm:pt modelId="{77B9F657-1485-4A6E-B948-796B56727869}" type="pres">
      <dgm:prSet presAssocID="{E0AD0508-E279-4862-95FA-C773F139B653}" presName="thickLine" presStyleLbl="alignNode1" presStyleIdx="7" presStyleCnt="17"/>
      <dgm:spPr/>
    </dgm:pt>
    <dgm:pt modelId="{86059650-78DC-4BC2-B9D0-AE215F53DC72}" type="pres">
      <dgm:prSet presAssocID="{E0AD0508-E279-4862-95FA-C773F139B653}" presName="horz1" presStyleCnt="0"/>
      <dgm:spPr/>
    </dgm:pt>
    <dgm:pt modelId="{BBA6DDDC-8691-4132-8C56-E1F41F139DA0}" type="pres">
      <dgm:prSet presAssocID="{E0AD0508-E279-4862-95FA-C773F139B653}" presName="tx1" presStyleLbl="revTx" presStyleIdx="7" presStyleCnt="17"/>
      <dgm:spPr/>
    </dgm:pt>
    <dgm:pt modelId="{21D0DBC4-7D68-4DFF-9DF2-A0600052DEC8}" type="pres">
      <dgm:prSet presAssocID="{E0AD0508-E279-4862-95FA-C773F139B653}" presName="vert1" presStyleCnt="0"/>
      <dgm:spPr/>
    </dgm:pt>
    <dgm:pt modelId="{C6D82925-B7CF-4C2E-99C8-7008766E927B}" type="pres">
      <dgm:prSet presAssocID="{76D25036-B4F0-4569-93AE-A121ACBE4E84}" presName="thickLine" presStyleLbl="alignNode1" presStyleIdx="8" presStyleCnt="17"/>
      <dgm:spPr/>
    </dgm:pt>
    <dgm:pt modelId="{634F6745-2EA5-43E2-889C-AFD87D0BC315}" type="pres">
      <dgm:prSet presAssocID="{76D25036-B4F0-4569-93AE-A121ACBE4E84}" presName="horz1" presStyleCnt="0"/>
      <dgm:spPr/>
    </dgm:pt>
    <dgm:pt modelId="{594655E2-4812-4328-BB6F-DDC339F055A3}" type="pres">
      <dgm:prSet presAssocID="{76D25036-B4F0-4569-93AE-A121ACBE4E84}" presName="tx1" presStyleLbl="revTx" presStyleIdx="8" presStyleCnt="17"/>
      <dgm:spPr/>
    </dgm:pt>
    <dgm:pt modelId="{CB25D344-BE2F-412D-A5E6-E61B97301350}" type="pres">
      <dgm:prSet presAssocID="{76D25036-B4F0-4569-93AE-A121ACBE4E84}" presName="vert1" presStyleCnt="0"/>
      <dgm:spPr/>
    </dgm:pt>
    <dgm:pt modelId="{486BBA0B-1376-4E63-960C-1A5F76C9DF98}" type="pres">
      <dgm:prSet presAssocID="{08025688-52C9-4445-9F60-B49A41BB8490}" presName="thickLine" presStyleLbl="alignNode1" presStyleIdx="9" presStyleCnt="17"/>
      <dgm:spPr/>
    </dgm:pt>
    <dgm:pt modelId="{13D94C70-030F-457F-834B-0809228010E5}" type="pres">
      <dgm:prSet presAssocID="{08025688-52C9-4445-9F60-B49A41BB8490}" presName="horz1" presStyleCnt="0"/>
      <dgm:spPr/>
    </dgm:pt>
    <dgm:pt modelId="{3AC02DE3-2832-4DE8-ADB5-16DE908D26D2}" type="pres">
      <dgm:prSet presAssocID="{08025688-52C9-4445-9F60-B49A41BB8490}" presName="tx1" presStyleLbl="revTx" presStyleIdx="9" presStyleCnt="17"/>
      <dgm:spPr/>
    </dgm:pt>
    <dgm:pt modelId="{4DDF6677-5BA6-4FB0-9E08-09C1298BA2D7}" type="pres">
      <dgm:prSet presAssocID="{08025688-52C9-4445-9F60-B49A41BB8490}" presName="vert1" presStyleCnt="0"/>
      <dgm:spPr/>
    </dgm:pt>
    <dgm:pt modelId="{7F65A2DC-ADB9-49FC-BBBC-FB48AD689B1F}" type="pres">
      <dgm:prSet presAssocID="{7B93CF2E-D367-4359-A21C-0D352AB9EEEA}" presName="thickLine" presStyleLbl="alignNode1" presStyleIdx="10" presStyleCnt="17"/>
      <dgm:spPr/>
    </dgm:pt>
    <dgm:pt modelId="{15785371-C5D7-41EC-BB83-C95410414699}" type="pres">
      <dgm:prSet presAssocID="{7B93CF2E-D367-4359-A21C-0D352AB9EEEA}" presName="horz1" presStyleCnt="0"/>
      <dgm:spPr/>
    </dgm:pt>
    <dgm:pt modelId="{7CD8D0B5-503C-4E26-B83A-69F93006BFD8}" type="pres">
      <dgm:prSet presAssocID="{7B93CF2E-D367-4359-A21C-0D352AB9EEEA}" presName="tx1" presStyleLbl="revTx" presStyleIdx="10" presStyleCnt="17"/>
      <dgm:spPr/>
    </dgm:pt>
    <dgm:pt modelId="{055FA5E2-6853-4AA8-B9AE-C4A093C076C2}" type="pres">
      <dgm:prSet presAssocID="{7B93CF2E-D367-4359-A21C-0D352AB9EEEA}" presName="vert1" presStyleCnt="0"/>
      <dgm:spPr/>
    </dgm:pt>
    <dgm:pt modelId="{F2A42001-63CF-4682-AFE7-84A784FFBE5D}" type="pres">
      <dgm:prSet presAssocID="{3E6DEA08-968B-46A3-ADE7-B6D29B923948}" presName="thickLine" presStyleLbl="alignNode1" presStyleIdx="11" presStyleCnt="17"/>
      <dgm:spPr/>
    </dgm:pt>
    <dgm:pt modelId="{7C6CC4DC-D223-447E-BFD3-F11953FB3AD2}" type="pres">
      <dgm:prSet presAssocID="{3E6DEA08-968B-46A3-ADE7-B6D29B923948}" presName="horz1" presStyleCnt="0"/>
      <dgm:spPr/>
    </dgm:pt>
    <dgm:pt modelId="{5B6250E2-9D0A-4FBE-A579-8A9BF2A9D7F1}" type="pres">
      <dgm:prSet presAssocID="{3E6DEA08-968B-46A3-ADE7-B6D29B923948}" presName="tx1" presStyleLbl="revTx" presStyleIdx="11" presStyleCnt="17"/>
      <dgm:spPr/>
    </dgm:pt>
    <dgm:pt modelId="{575235BF-C958-493E-BABD-C84B681FA585}" type="pres">
      <dgm:prSet presAssocID="{3E6DEA08-968B-46A3-ADE7-B6D29B923948}" presName="vert1" presStyleCnt="0"/>
      <dgm:spPr/>
    </dgm:pt>
    <dgm:pt modelId="{FDDE27AB-3690-4E9D-8FC5-AD3127631862}" type="pres">
      <dgm:prSet presAssocID="{CDB4C871-6DB0-49E2-97BD-EB528E83192E}" presName="thickLine" presStyleLbl="alignNode1" presStyleIdx="12" presStyleCnt="17"/>
      <dgm:spPr/>
    </dgm:pt>
    <dgm:pt modelId="{F225E82D-1C6D-4726-BD42-D566E53F9463}" type="pres">
      <dgm:prSet presAssocID="{CDB4C871-6DB0-49E2-97BD-EB528E83192E}" presName="horz1" presStyleCnt="0"/>
      <dgm:spPr/>
    </dgm:pt>
    <dgm:pt modelId="{CB341485-1889-4DB4-9FE2-B6772334A486}" type="pres">
      <dgm:prSet presAssocID="{CDB4C871-6DB0-49E2-97BD-EB528E83192E}" presName="tx1" presStyleLbl="revTx" presStyleIdx="12" presStyleCnt="17"/>
      <dgm:spPr/>
    </dgm:pt>
    <dgm:pt modelId="{5C125376-823F-4C24-921C-6B36BB3EB35F}" type="pres">
      <dgm:prSet presAssocID="{CDB4C871-6DB0-49E2-97BD-EB528E83192E}" presName="vert1" presStyleCnt="0"/>
      <dgm:spPr/>
    </dgm:pt>
    <dgm:pt modelId="{1FD4DDA4-0282-42E8-B427-2747A2A3D924}" type="pres">
      <dgm:prSet presAssocID="{F4123D1F-4FE5-49FA-A8C1-A9C06DE8F88D}" presName="thickLine" presStyleLbl="alignNode1" presStyleIdx="13" presStyleCnt="17"/>
      <dgm:spPr/>
    </dgm:pt>
    <dgm:pt modelId="{324CCFC7-82BF-4E23-9D51-C6F3E68705A0}" type="pres">
      <dgm:prSet presAssocID="{F4123D1F-4FE5-49FA-A8C1-A9C06DE8F88D}" presName="horz1" presStyleCnt="0"/>
      <dgm:spPr/>
    </dgm:pt>
    <dgm:pt modelId="{7126ACBC-1A21-4EA6-AD7A-70F34CE54D6D}" type="pres">
      <dgm:prSet presAssocID="{F4123D1F-4FE5-49FA-A8C1-A9C06DE8F88D}" presName="tx1" presStyleLbl="revTx" presStyleIdx="13" presStyleCnt="17"/>
      <dgm:spPr/>
    </dgm:pt>
    <dgm:pt modelId="{279DB3B4-1E53-4975-9996-1A7C22FBEC4B}" type="pres">
      <dgm:prSet presAssocID="{F4123D1F-4FE5-49FA-A8C1-A9C06DE8F88D}" presName="vert1" presStyleCnt="0"/>
      <dgm:spPr/>
    </dgm:pt>
    <dgm:pt modelId="{B052D980-B111-4A44-9C78-BAA265A2E4C8}" type="pres">
      <dgm:prSet presAssocID="{DBC52D4B-4E4E-44FD-B7DD-D75CFA4EE9E7}" presName="thickLine" presStyleLbl="alignNode1" presStyleIdx="14" presStyleCnt="17"/>
      <dgm:spPr/>
    </dgm:pt>
    <dgm:pt modelId="{DA52FF90-0F6B-42BA-8956-5CFA17BBC46E}" type="pres">
      <dgm:prSet presAssocID="{DBC52D4B-4E4E-44FD-B7DD-D75CFA4EE9E7}" presName="horz1" presStyleCnt="0"/>
      <dgm:spPr/>
    </dgm:pt>
    <dgm:pt modelId="{B9B811C8-6B3C-4B7E-9847-EDD70A65D479}" type="pres">
      <dgm:prSet presAssocID="{DBC52D4B-4E4E-44FD-B7DD-D75CFA4EE9E7}" presName="tx1" presStyleLbl="revTx" presStyleIdx="14" presStyleCnt="17"/>
      <dgm:spPr/>
    </dgm:pt>
    <dgm:pt modelId="{56901840-3C64-4948-9DCD-0310A54088DE}" type="pres">
      <dgm:prSet presAssocID="{DBC52D4B-4E4E-44FD-B7DD-D75CFA4EE9E7}" presName="vert1" presStyleCnt="0"/>
      <dgm:spPr/>
    </dgm:pt>
    <dgm:pt modelId="{1DEDCC24-6312-4295-9E04-770799D08056}" type="pres">
      <dgm:prSet presAssocID="{2485C750-38C6-4357-89FA-C82C99E9904A}" presName="thickLine" presStyleLbl="alignNode1" presStyleIdx="15" presStyleCnt="17"/>
      <dgm:spPr/>
    </dgm:pt>
    <dgm:pt modelId="{B9265B85-A860-4808-9DD1-93D158A3CFD5}" type="pres">
      <dgm:prSet presAssocID="{2485C750-38C6-4357-89FA-C82C99E9904A}" presName="horz1" presStyleCnt="0"/>
      <dgm:spPr/>
    </dgm:pt>
    <dgm:pt modelId="{B03DD1D8-E525-4626-A3CE-C8943A51A866}" type="pres">
      <dgm:prSet presAssocID="{2485C750-38C6-4357-89FA-C82C99E9904A}" presName="tx1" presStyleLbl="revTx" presStyleIdx="15" presStyleCnt="17"/>
      <dgm:spPr/>
    </dgm:pt>
    <dgm:pt modelId="{DFF5073D-1FA1-4DF6-9CFF-B291F6968A23}" type="pres">
      <dgm:prSet presAssocID="{2485C750-38C6-4357-89FA-C82C99E9904A}" presName="vert1" presStyleCnt="0"/>
      <dgm:spPr/>
    </dgm:pt>
    <dgm:pt modelId="{E1C9039B-8003-43EE-A7B4-1C4C43659FDA}" type="pres">
      <dgm:prSet presAssocID="{23370F99-9F6C-425F-84F1-5A2C8F18ED65}" presName="thickLine" presStyleLbl="alignNode1" presStyleIdx="16" presStyleCnt="17"/>
      <dgm:spPr/>
    </dgm:pt>
    <dgm:pt modelId="{49F091A3-C820-4924-911E-E089B93986F7}" type="pres">
      <dgm:prSet presAssocID="{23370F99-9F6C-425F-84F1-5A2C8F18ED65}" presName="horz1" presStyleCnt="0"/>
      <dgm:spPr/>
    </dgm:pt>
    <dgm:pt modelId="{F76C0ECA-4052-4178-BC0A-94FB3285AC39}" type="pres">
      <dgm:prSet presAssocID="{23370F99-9F6C-425F-84F1-5A2C8F18ED65}" presName="tx1" presStyleLbl="revTx" presStyleIdx="16" presStyleCnt="17"/>
      <dgm:spPr/>
    </dgm:pt>
    <dgm:pt modelId="{795D923B-9A3B-4E75-8833-81EF52A1BD05}" type="pres">
      <dgm:prSet presAssocID="{23370F99-9F6C-425F-84F1-5A2C8F18ED65}" presName="vert1" presStyleCnt="0"/>
      <dgm:spPr/>
    </dgm:pt>
  </dgm:ptLst>
  <dgm:cxnLst>
    <dgm:cxn modelId="{1DDE3100-A029-4C46-BF2D-C241B11B3172}" type="presOf" srcId="{23370F99-9F6C-425F-84F1-5A2C8F18ED65}" destId="{F76C0ECA-4052-4178-BC0A-94FB3285AC39}" srcOrd="0" destOrd="0" presId="urn:microsoft.com/office/officeart/2008/layout/LinedList"/>
    <dgm:cxn modelId="{8663C602-622A-47EC-B0E6-812C0FABBABA}" srcId="{CAA63E43-BCBA-489E-9314-96F92E7E2347}" destId="{8DEE93E7-CD27-44B2-B1FD-118DFC8DBA63}" srcOrd="0" destOrd="0" parTransId="{67BB8809-B71C-495B-9ADD-B59A737DA5AE}" sibTransId="{F1139AD4-0B87-4B15-8973-0D3C0F142651}"/>
    <dgm:cxn modelId="{89F1B716-FCEF-4C26-8A68-B3650B4F0787}" srcId="{CAA63E43-BCBA-489E-9314-96F92E7E2347}" destId="{6C0940B5-DD85-4625-BFFE-E4E9F97038F7}" srcOrd="6" destOrd="0" parTransId="{C07ED909-EAD0-4738-9736-E5C7DAEA8F48}" sibTransId="{40961DE2-5F7E-48CC-91C3-6C110D750342}"/>
    <dgm:cxn modelId="{442B6529-3BCF-45DF-9371-ECF1222C992E}" srcId="{CAA63E43-BCBA-489E-9314-96F92E7E2347}" destId="{F4123D1F-4FE5-49FA-A8C1-A9C06DE8F88D}" srcOrd="13" destOrd="0" parTransId="{62532661-27B0-408E-814B-CD822DF2A23E}" sibTransId="{B03E7BC8-C42F-48F0-99F4-64416941E37B}"/>
    <dgm:cxn modelId="{9A668E37-B4E9-44BD-80E7-A10E32BDEEED}" type="presOf" srcId="{2485C750-38C6-4357-89FA-C82C99E9904A}" destId="{B03DD1D8-E525-4626-A3CE-C8943A51A866}" srcOrd="0" destOrd="0" presId="urn:microsoft.com/office/officeart/2008/layout/LinedList"/>
    <dgm:cxn modelId="{D4464A44-06C0-4AED-87C5-7D352281F8BD}" srcId="{CAA63E43-BCBA-489E-9314-96F92E7E2347}" destId="{E0AD0508-E279-4862-95FA-C773F139B653}" srcOrd="7" destOrd="0" parTransId="{ACC1C576-1269-4BD7-8636-3C59AE9F6FE4}" sibTransId="{BBC589D2-82BB-45F1-AFCF-7835B0ECAB88}"/>
    <dgm:cxn modelId="{5242D245-C62A-43F2-95FF-0374E28DA28D}" type="presOf" srcId="{CAA63E43-BCBA-489E-9314-96F92E7E2347}" destId="{02A60096-E03E-4782-945A-8F85526AB6EA}" srcOrd="0" destOrd="0" presId="urn:microsoft.com/office/officeart/2008/layout/LinedList"/>
    <dgm:cxn modelId="{FD920A66-FCBF-4773-8770-A3E1EC0A6061}" srcId="{CAA63E43-BCBA-489E-9314-96F92E7E2347}" destId="{61B08AE2-431E-4F24-BD1E-7FD8BF89D5A4}" srcOrd="4" destOrd="0" parTransId="{8D0C2923-075F-44FF-B0D4-DD1E91159A38}" sibTransId="{BE695A9A-5367-49D1-8B74-62E0DF83AE6D}"/>
    <dgm:cxn modelId="{9BA14448-1583-4DD2-A115-8B6C8BCE712D}" srcId="{CAA63E43-BCBA-489E-9314-96F92E7E2347}" destId="{7F99838F-C963-42B4-9160-B16FC3145A16}" srcOrd="2" destOrd="0" parTransId="{7D9E8222-CC4A-454F-97EE-B581D3644729}" sibTransId="{CE4BB092-D650-47B0-BFE3-6E60D9D4DF04}"/>
    <dgm:cxn modelId="{B085A569-8941-4B9C-B36D-966EC2C258AB}" type="presOf" srcId="{DBC52D4B-4E4E-44FD-B7DD-D75CFA4EE9E7}" destId="{B9B811C8-6B3C-4B7E-9847-EDD70A65D479}" srcOrd="0" destOrd="0" presId="urn:microsoft.com/office/officeart/2008/layout/LinedList"/>
    <dgm:cxn modelId="{7BEE9D4D-4AAD-455B-8A0F-C9D1E2E8BE8C}" type="presOf" srcId="{CDB4C871-6DB0-49E2-97BD-EB528E83192E}" destId="{CB341485-1889-4DB4-9FE2-B6772334A486}" srcOrd="0" destOrd="0" presId="urn:microsoft.com/office/officeart/2008/layout/LinedList"/>
    <dgm:cxn modelId="{6414D16D-285C-43C1-BB00-DBB9243FAED7}" srcId="{CAA63E43-BCBA-489E-9314-96F92E7E2347}" destId="{76D25036-B4F0-4569-93AE-A121ACBE4E84}" srcOrd="8" destOrd="0" parTransId="{81F70DCD-B33B-48AF-B212-600E9B4CFF8A}" sibTransId="{68DB193A-EED3-4CB2-8D5A-C6F3153DB166}"/>
    <dgm:cxn modelId="{F76AFD71-158C-47EB-A41B-C69EF07D5894}" srcId="{CAA63E43-BCBA-489E-9314-96F92E7E2347}" destId="{1BCC4BA8-A4DF-4635-96B4-300BFA0C12FB}" srcOrd="3" destOrd="0" parTransId="{378A9E10-4B65-46C0-AB8F-35C8C82EC6D6}" sibTransId="{DA6AA660-E243-4410-AC36-8A59DCAF9EFE}"/>
    <dgm:cxn modelId="{57157A7A-5FC6-45E1-A497-13CC58A48CD7}" type="presOf" srcId="{7F99838F-C963-42B4-9160-B16FC3145A16}" destId="{FBF8B090-1BC0-4392-A103-C8ECD8EC02EA}" srcOrd="0" destOrd="0" presId="urn:microsoft.com/office/officeart/2008/layout/LinedList"/>
    <dgm:cxn modelId="{283A8780-1B5D-49A6-8A2E-52DC87862579}" srcId="{CAA63E43-BCBA-489E-9314-96F92E7E2347}" destId="{08025688-52C9-4445-9F60-B49A41BB8490}" srcOrd="9" destOrd="0" parTransId="{13EF3EA7-887E-4B91-911F-06212A36B6CE}" sibTransId="{D4F3068D-0EC2-4935-8E7C-60C0779D1CD4}"/>
    <dgm:cxn modelId="{6D26B382-5A14-4551-995D-50175544552E}" srcId="{CAA63E43-BCBA-489E-9314-96F92E7E2347}" destId="{1850EA9F-8852-45B7-BB0E-BE81CD55416E}" srcOrd="5" destOrd="0" parTransId="{06CFAB00-5999-4D81-9AA6-407AC900D64C}" sibTransId="{918F50CD-36E8-421B-9321-B81F814BA963}"/>
    <dgm:cxn modelId="{56B72988-6BBD-43CE-AA84-1BE8B80AA683}" type="presOf" srcId="{1BCC4BA8-A4DF-4635-96B4-300BFA0C12FB}" destId="{43161D68-C626-473E-BFB0-F6EDB85F8911}" srcOrd="0" destOrd="0" presId="urn:microsoft.com/office/officeart/2008/layout/LinedList"/>
    <dgm:cxn modelId="{86747E93-C01B-43E1-9861-7C9CE0B15970}" srcId="{CAA63E43-BCBA-489E-9314-96F92E7E2347}" destId="{7B93CF2E-D367-4359-A21C-0D352AB9EEEA}" srcOrd="10" destOrd="0" parTransId="{A550210C-1486-4AB1-94BC-A925488CA0A6}" sibTransId="{7385AD22-C173-4767-B0AE-5D4BC4ABDE16}"/>
    <dgm:cxn modelId="{81196CA9-807E-4906-A54B-9BE233C3E609}" srcId="{CAA63E43-BCBA-489E-9314-96F92E7E2347}" destId="{23370F99-9F6C-425F-84F1-5A2C8F18ED65}" srcOrd="16" destOrd="0" parTransId="{DA75FD7D-D7A1-4E27-A1D0-EC4AFD68DAAF}" sibTransId="{4F1CB4CB-39C9-4149-B2A5-B97C03607927}"/>
    <dgm:cxn modelId="{56AA62AE-C541-4D0C-A119-49CB106545C6}" type="presOf" srcId="{F4123D1F-4FE5-49FA-A8C1-A9C06DE8F88D}" destId="{7126ACBC-1A21-4EA6-AD7A-70F34CE54D6D}" srcOrd="0" destOrd="0" presId="urn:microsoft.com/office/officeart/2008/layout/LinedList"/>
    <dgm:cxn modelId="{A7A202AF-058E-4BE9-9D88-50CD78A42F0A}" srcId="{CAA63E43-BCBA-489E-9314-96F92E7E2347}" destId="{CDB4C871-6DB0-49E2-97BD-EB528E83192E}" srcOrd="12" destOrd="0" parTransId="{C6EA0A07-1377-4DBC-9554-AA7713B369BA}" sibTransId="{7F430405-2532-4694-837F-EEB2F26239B5}"/>
    <dgm:cxn modelId="{1EDD08C2-AA5F-445C-BC83-D41C6E59E351}" type="presOf" srcId="{76D25036-B4F0-4569-93AE-A121ACBE4E84}" destId="{594655E2-4812-4328-BB6F-DDC339F055A3}" srcOrd="0" destOrd="0" presId="urn:microsoft.com/office/officeart/2008/layout/LinedList"/>
    <dgm:cxn modelId="{377263C4-DF3C-43DA-81B1-75C14A52AC13}" type="presOf" srcId="{E0AD0508-E279-4862-95FA-C773F139B653}" destId="{BBA6DDDC-8691-4132-8C56-E1F41F139DA0}" srcOrd="0" destOrd="0" presId="urn:microsoft.com/office/officeart/2008/layout/LinedList"/>
    <dgm:cxn modelId="{25B81AC7-9DF8-4880-B175-C600ADD136C8}" type="presOf" srcId="{61B08AE2-431E-4F24-BD1E-7FD8BF89D5A4}" destId="{B7F8B715-724D-4787-B559-8192F4A38868}" srcOrd="0" destOrd="0" presId="urn:microsoft.com/office/officeart/2008/layout/LinedList"/>
    <dgm:cxn modelId="{C0D98AD3-207B-433A-B503-F306BE793C66}" type="presOf" srcId="{6C0940B5-DD85-4625-BFFE-E4E9F97038F7}" destId="{E0DE887E-A1F9-4742-A436-A8C6589333BC}" srcOrd="0" destOrd="0" presId="urn:microsoft.com/office/officeart/2008/layout/LinedList"/>
    <dgm:cxn modelId="{A7DFAFD3-AC86-433C-AF2C-7B9A6258DCF3}" srcId="{CAA63E43-BCBA-489E-9314-96F92E7E2347}" destId="{3E6DEA08-968B-46A3-ADE7-B6D29B923948}" srcOrd="11" destOrd="0" parTransId="{069072D1-26BF-4AAD-A7AB-B59F003715BE}" sibTransId="{1CC5C784-11EB-4280-95D2-9BED8D2BA218}"/>
    <dgm:cxn modelId="{2955A5DB-9084-4C45-BD86-30EA71B4A7C1}" type="presOf" srcId="{7B93CF2E-D367-4359-A21C-0D352AB9EEEA}" destId="{7CD8D0B5-503C-4E26-B83A-69F93006BFD8}" srcOrd="0" destOrd="0" presId="urn:microsoft.com/office/officeart/2008/layout/LinedList"/>
    <dgm:cxn modelId="{57BEFBDD-5AAE-4E75-AC65-21C4D2F08F51}" type="presOf" srcId="{1850EA9F-8852-45B7-BB0E-BE81CD55416E}" destId="{017E9CEC-7D7B-4962-BD69-5A2F0EE5D919}" srcOrd="0" destOrd="0" presId="urn:microsoft.com/office/officeart/2008/layout/LinedList"/>
    <dgm:cxn modelId="{A564DFDF-B140-4810-840D-328B984C46C9}" type="presOf" srcId="{3E6DEA08-968B-46A3-ADE7-B6D29B923948}" destId="{5B6250E2-9D0A-4FBE-A579-8A9BF2A9D7F1}" srcOrd="0" destOrd="0" presId="urn:microsoft.com/office/officeart/2008/layout/LinedList"/>
    <dgm:cxn modelId="{54A4A8E9-C132-455E-AC77-6400D97241E2}" srcId="{CAA63E43-BCBA-489E-9314-96F92E7E2347}" destId="{DBC52D4B-4E4E-44FD-B7DD-D75CFA4EE9E7}" srcOrd="14" destOrd="0" parTransId="{E5A7D87F-5B82-4FAC-97FC-75658CC9BB77}" sibTransId="{3F1AF093-E632-470F-80F7-E3F8E7B9C9F8}"/>
    <dgm:cxn modelId="{DA3A71F4-2ADD-44CD-A15A-08E2067D8D2B}" srcId="{CAA63E43-BCBA-489E-9314-96F92E7E2347}" destId="{2485C750-38C6-4357-89FA-C82C99E9904A}" srcOrd="15" destOrd="0" parTransId="{B73FF584-444E-410B-A092-80C390D0EBF4}" sibTransId="{30C5E7E0-2EFE-4DBA-8F01-28D519E5F80C}"/>
    <dgm:cxn modelId="{5FFF5BF6-E5F8-42CC-9DFF-26C00D8D0F86}" type="presOf" srcId="{08025688-52C9-4445-9F60-B49A41BB8490}" destId="{3AC02DE3-2832-4DE8-ADB5-16DE908D26D2}" srcOrd="0" destOrd="0" presId="urn:microsoft.com/office/officeart/2008/layout/LinedList"/>
    <dgm:cxn modelId="{FCFFCAF7-1589-4FC3-8B55-BA04DA77EF13}" type="presOf" srcId="{8DEE93E7-CD27-44B2-B1FD-118DFC8DBA63}" destId="{511A55F2-4AAF-48B4-ADE9-760C8A97DBE9}" srcOrd="0" destOrd="0" presId="urn:microsoft.com/office/officeart/2008/layout/LinedList"/>
    <dgm:cxn modelId="{F4D157FA-466E-4FE4-88A4-5B5712F9AFB6}" srcId="{CAA63E43-BCBA-489E-9314-96F92E7E2347}" destId="{F6527C9B-528A-4162-99CE-D58CA1FBD23A}" srcOrd="1" destOrd="0" parTransId="{44906729-EE76-41D6-8943-353BE1480508}" sibTransId="{06D9C534-C830-4EBB-B49B-2E53C67B807C}"/>
    <dgm:cxn modelId="{80F7FFFB-B1BB-4785-822B-CC853F358B17}" type="presOf" srcId="{F6527C9B-528A-4162-99CE-D58CA1FBD23A}" destId="{4F674FBA-ADAE-4D4E-8A57-7DC10DAD6120}" srcOrd="0" destOrd="0" presId="urn:microsoft.com/office/officeart/2008/layout/LinedList"/>
    <dgm:cxn modelId="{9E8D4E65-5AF6-43FA-87D6-4E25279D7F6D}" type="presParOf" srcId="{02A60096-E03E-4782-945A-8F85526AB6EA}" destId="{958BA40D-BC39-4BB4-A631-E7FFC30C93CE}" srcOrd="0" destOrd="0" presId="urn:microsoft.com/office/officeart/2008/layout/LinedList"/>
    <dgm:cxn modelId="{C8DCE93F-5EB4-45AD-A9F9-5BFC96EC37FA}" type="presParOf" srcId="{02A60096-E03E-4782-945A-8F85526AB6EA}" destId="{3F9AEA0B-B778-4F00-AF91-7CCBB19A08C9}" srcOrd="1" destOrd="0" presId="urn:microsoft.com/office/officeart/2008/layout/LinedList"/>
    <dgm:cxn modelId="{3FCF4E1A-6D5A-4622-93FF-D6FCCE1A95A4}" type="presParOf" srcId="{3F9AEA0B-B778-4F00-AF91-7CCBB19A08C9}" destId="{511A55F2-4AAF-48B4-ADE9-760C8A97DBE9}" srcOrd="0" destOrd="0" presId="urn:microsoft.com/office/officeart/2008/layout/LinedList"/>
    <dgm:cxn modelId="{7D232168-9071-4752-B920-7A2EC2DE7953}" type="presParOf" srcId="{3F9AEA0B-B778-4F00-AF91-7CCBB19A08C9}" destId="{FFC352FF-8F0D-44A8-8269-178BC3C3BA12}" srcOrd="1" destOrd="0" presId="urn:microsoft.com/office/officeart/2008/layout/LinedList"/>
    <dgm:cxn modelId="{493B688E-1688-4E42-B9A1-24C30467F4E1}" type="presParOf" srcId="{02A60096-E03E-4782-945A-8F85526AB6EA}" destId="{B7C3E040-E639-44A7-8D71-02AF4F357DAE}" srcOrd="2" destOrd="0" presId="urn:microsoft.com/office/officeart/2008/layout/LinedList"/>
    <dgm:cxn modelId="{938295A5-1DA0-475D-84F6-661C67BFBD06}" type="presParOf" srcId="{02A60096-E03E-4782-945A-8F85526AB6EA}" destId="{2BFAC620-81DF-42CD-9956-48A608C73D4A}" srcOrd="3" destOrd="0" presId="urn:microsoft.com/office/officeart/2008/layout/LinedList"/>
    <dgm:cxn modelId="{6B391D0B-8555-4B17-BF6A-4E5EBDAA4FD7}" type="presParOf" srcId="{2BFAC620-81DF-42CD-9956-48A608C73D4A}" destId="{4F674FBA-ADAE-4D4E-8A57-7DC10DAD6120}" srcOrd="0" destOrd="0" presId="urn:microsoft.com/office/officeart/2008/layout/LinedList"/>
    <dgm:cxn modelId="{E9D96482-33DA-49BB-A0A5-3A992D38ACD3}" type="presParOf" srcId="{2BFAC620-81DF-42CD-9956-48A608C73D4A}" destId="{BE07F453-9C26-4B97-BF3D-046E5BEC2497}" srcOrd="1" destOrd="0" presId="urn:microsoft.com/office/officeart/2008/layout/LinedList"/>
    <dgm:cxn modelId="{2859F306-33AA-48A6-835F-ADFD4C5118BF}" type="presParOf" srcId="{02A60096-E03E-4782-945A-8F85526AB6EA}" destId="{825A7DE4-9910-4C6C-97A8-752D4CC4EC9E}" srcOrd="4" destOrd="0" presId="urn:microsoft.com/office/officeart/2008/layout/LinedList"/>
    <dgm:cxn modelId="{35AD55FF-9756-4748-B1F8-48C694921848}" type="presParOf" srcId="{02A60096-E03E-4782-945A-8F85526AB6EA}" destId="{80E4DE8D-D068-4E13-89D3-3555CFA78518}" srcOrd="5" destOrd="0" presId="urn:microsoft.com/office/officeart/2008/layout/LinedList"/>
    <dgm:cxn modelId="{1FE84C66-730B-4DDF-BB24-1E3556920DB2}" type="presParOf" srcId="{80E4DE8D-D068-4E13-89D3-3555CFA78518}" destId="{FBF8B090-1BC0-4392-A103-C8ECD8EC02EA}" srcOrd="0" destOrd="0" presId="urn:microsoft.com/office/officeart/2008/layout/LinedList"/>
    <dgm:cxn modelId="{8490B9DD-AAF2-4153-8D1A-383919A8E2C5}" type="presParOf" srcId="{80E4DE8D-D068-4E13-89D3-3555CFA78518}" destId="{1E2FDF85-6933-41AA-97DA-405B25B6D86D}" srcOrd="1" destOrd="0" presId="urn:microsoft.com/office/officeart/2008/layout/LinedList"/>
    <dgm:cxn modelId="{582F1AD9-C60C-4FE2-AB34-05A6A415954C}" type="presParOf" srcId="{02A60096-E03E-4782-945A-8F85526AB6EA}" destId="{F0199380-B068-40EA-8D3D-D2E7DC94B862}" srcOrd="6" destOrd="0" presId="urn:microsoft.com/office/officeart/2008/layout/LinedList"/>
    <dgm:cxn modelId="{B2202B54-2030-4950-BA55-C72DAA101DE0}" type="presParOf" srcId="{02A60096-E03E-4782-945A-8F85526AB6EA}" destId="{086A0729-F265-4D1A-8C0C-AA968D5A16CA}" srcOrd="7" destOrd="0" presId="urn:microsoft.com/office/officeart/2008/layout/LinedList"/>
    <dgm:cxn modelId="{848530C5-D49C-48CE-A345-F71537116E2E}" type="presParOf" srcId="{086A0729-F265-4D1A-8C0C-AA968D5A16CA}" destId="{43161D68-C626-473E-BFB0-F6EDB85F8911}" srcOrd="0" destOrd="0" presId="urn:microsoft.com/office/officeart/2008/layout/LinedList"/>
    <dgm:cxn modelId="{8AF0798C-12BD-4EB4-A153-C773A3B4A94A}" type="presParOf" srcId="{086A0729-F265-4D1A-8C0C-AA968D5A16CA}" destId="{61EF358B-6A89-44E2-A46A-DC7308BC8281}" srcOrd="1" destOrd="0" presId="urn:microsoft.com/office/officeart/2008/layout/LinedList"/>
    <dgm:cxn modelId="{1BB98181-D434-429D-808D-6AE32D699D1B}" type="presParOf" srcId="{02A60096-E03E-4782-945A-8F85526AB6EA}" destId="{AC7380E7-B892-4D69-96E2-A86C277E0EDA}" srcOrd="8" destOrd="0" presId="urn:microsoft.com/office/officeart/2008/layout/LinedList"/>
    <dgm:cxn modelId="{CF3A6B59-635E-4496-94EE-C5B26580EFB7}" type="presParOf" srcId="{02A60096-E03E-4782-945A-8F85526AB6EA}" destId="{4FDBF6A7-A4EB-481B-AA9E-19003A86B8C7}" srcOrd="9" destOrd="0" presId="urn:microsoft.com/office/officeart/2008/layout/LinedList"/>
    <dgm:cxn modelId="{1A2D8E0C-D400-4B79-8C70-303E3D177BFB}" type="presParOf" srcId="{4FDBF6A7-A4EB-481B-AA9E-19003A86B8C7}" destId="{B7F8B715-724D-4787-B559-8192F4A38868}" srcOrd="0" destOrd="0" presId="urn:microsoft.com/office/officeart/2008/layout/LinedList"/>
    <dgm:cxn modelId="{4CE4849E-D6FF-493A-BB5A-C559E322F369}" type="presParOf" srcId="{4FDBF6A7-A4EB-481B-AA9E-19003A86B8C7}" destId="{4C5E4C6F-0054-4C81-9538-CE0D66E128AF}" srcOrd="1" destOrd="0" presId="urn:microsoft.com/office/officeart/2008/layout/LinedList"/>
    <dgm:cxn modelId="{E1BF7491-80CE-4A93-A744-9D24A6998D98}" type="presParOf" srcId="{02A60096-E03E-4782-945A-8F85526AB6EA}" destId="{57156887-4E89-4735-9278-A956B7D02C09}" srcOrd="10" destOrd="0" presId="urn:microsoft.com/office/officeart/2008/layout/LinedList"/>
    <dgm:cxn modelId="{2FC55531-A1A1-4612-8DC4-29AF8F5E2013}" type="presParOf" srcId="{02A60096-E03E-4782-945A-8F85526AB6EA}" destId="{59E7C9DD-B91D-4348-8D32-19771B5A8AB6}" srcOrd="11" destOrd="0" presId="urn:microsoft.com/office/officeart/2008/layout/LinedList"/>
    <dgm:cxn modelId="{64FB7E67-2177-4116-973D-99C83385AB9B}" type="presParOf" srcId="{59E7C9DD-B91D-4348-8D32-19771B5A8AB6}" destId="{017E9CEC-7D7B-4962-BD69-5A2F0EE5D919}" srcOrd="0" destOrd="0" presId="urn:microsoft.com/office/officeart/2008/layout/LinedList"/>
    <dgm:cxn modelId="{73E7B106-384E-4D0E-98B1-D6EAE6DB049B}" type="presParOf" srcId="{59E7C9DD-B91D-4348-8D32-19771B5A8AB6}" destId="{CA92EE0E-F5AB-4A05-B76B-1422F6612A4D}" srcOrd="1" destOrd="0" presId="urn:microsoft.com/office/officeart/2008/layout/LinedList"/>
    <dgm:cxn modelId="{AFE53381-98DD-4DA4-ACF8-83C6A30A7F9A}" type="presParOf" srcId="{02A60096-E03E-4782-945A-8F85526AB6EA}" destId="{C90D03A1-5D5C-49A7-BC74-476F18CA3595}" srcOrd="12" destOrd="0" presId="urn:microsoft.com/office/officeart/2008/layout/LinedList"/>
    <dgm:cxn modelId="{E0DAC26C-9137-4240-9621-4A869FBC80E1}" type="presParOf" srcId="{02A60096-E03E-4782-945A-8F85526AB6EA}" destId="{688870AE-5636-46FA-85B7-1860865AB4AF}" srcOrd="13" destOrd="0" presId="urn:microsoft.com/office/officeart/2008/layout/LinedList"/>
    <dgm:cxn modelId="{5F9F52FE-ABFC-48AB-A51C-95F234D88FD8}" type="presParOf" srcId="{688870AE-5636-46FA-85B7-1860865AB4AF}" destId="{E0DE887E-A1F9-4742-A436-A8C6589333BC}" srcOrd="0" destOrd="0" presId="urn:microsoft.com/office/officeart/2008/layout/LinedList"/>
    <dgm:cxn modelId="{CF3EC9BD-9B21-426E-B9B9-EB8F0ED8B20C}" type="presParOf" srcId="{688870AE-5636-46FA-85B7-1860865AB4AF}" destId="{F77279ED-7D91-488B-AC7B-D8AA5B5E86D0}" srcOrd="1" destOrd="0" presId="urn:microsoft.com/office/officeart/2008/layout/LinedList"/>
    <dgm:cxn modelId="{03F77B98-0740-42C0-89FE-FFECAA6EA596}" type="presParOf" srcId="{02A60096-E03E-4782-945A-8F85526AB6EA}" destId="{77B9F657-1485-4A6E-B948-796B56727869}" srcOrd="14" destOrd="0" presId="urn:microsoft.com/office/officeart/2008/layout/LinedList"/>
    <dgm:cxn modelId="{05852EDD-E85F-42AD-94E6-F9ED82A87A78}" type="presParOf" srcId="{02A60096-E03E-4782-945A-8F85526AB6EA}" destId="{86059650-78DC-4BC2-B9D0-AE215F53DC72}" srcOrd="15" destOrd="0" presId="urn:microsoft.com/office/officeart/2008/layout/LinedList"/>
    <dgm:cxn modelId="{F9BA1F84-B0CD-418B-B942-549E6D9E256F}" type="presParOf" srcId="{86059650-78DC-4BC2-B9D0-AE215F53DC72}" destId="{BBA6DDDC-8691-4132-8C56-E1F41F139DA0}" srcOrd="0" destOrd="0" presId="urn:microsoft.com/office/officeart/2008/layout/LinedList"/>
    <dgm:cxn modelId="{1ED85398-F50C-43F4-9E12-B9E48F369C42}" type="presParOf" srcId="{86059650-78DC-4BC2-B9D0-AE215F53DC72}" destId="{21D0DBC4-7D68-4DFF-9DF2-A0600052DEC8}" srcOrd="1" destOrd="0" presId="urn:microsoft.com/office/officeart/2008/layout/LinedList"/>
    <dgm:cxn modelId="{1EEFD980-B705-4304-89FE-6989928A5A5A}" type="presParOf" srcId="{02A60096-E03E-4782-945A-8F85526AB6EA}" destId="{C6D82925-B7CF-4C2E-99C8-7008766E927B}" srcOrd="16" destOrd="0" presId="urn:microsoft.com/office/officeart/2008/layout/LinedList"/>
    <dgm:cxn modelId="{97CA3F3B-6571-4BBA-8ABB-78531795EC98}" type="presParOf" srcId="{02A60096-E03E-4782-945A-8F85526AB6EA}" destId="{634F6745-2EA5-43E2-889C-AFD87D0BC315}" srcOrd="17" destOrd="0" presId="urn:microsoft.com/office/officeart/2008/layout/LinedList"/>
    <dgm:cxn modelId="{7BFE199F-214C-447B-BF6F-AB85D1AF4B07}" type="presParOf" srcId="{634F6745-2EA5-43E2-889C-AFD87D0BC315}" destId="{594655E2-4812-4328-BB6F-DDC339F055A3}" srcOrd="0" destOrd="0" presId="urn:microsoft.com/office/officeart/2008/layout/LinedList"/>
    <dgm:cxn modelId="{808CF782-A9A5-47FA-8A67-9C372E12ED55}" type="presParOf" srcId="{634F6745-2EA5-43E2-889C-AFD87D0BC315}" destId="{CB25D344-BE2F-412D-A5E6-E61B97301350}" srcOrd="1" destOrd="0" presId="urn:microsoft.com/office/officeart/2008/layout/LinedList"/>
    <dgm:cxn modelId="{3266EDF5-D879-4ECF-B8E9-D20D08F9F0D0}" type="presParOf" srcId="{02A60096-E03E-4782-945A-8F85526AB6EA}" destId="{486BBA0B-1376-4E63-960C-1A5F76C9DF98}" srcOrd="18" destOrd="0" presId="urn:microsoft.com/office/officeart/2008/layout/LinedList"/>
    <dgm:cxn modelId="{B648F83B-C239-4129-A5E6-176056A2F69C}" type="presParOf" srcId="{02A60096-E03E-4782-945A-8F85526AB6EA}" destId="{13D94C70-030F-457F-834B-0809228010E5}" srcOrd="19" destOrd="0" presId="urn:microsoft.com/office/officeart/2008/layout/LinedList"/>
    <dgm:cxn modelId="{3914C0F8-DC38-4E1A-9BFE-061358DEE618}" type="presParOf" srcId="{13D94C70-030F-457F-834B-0809228010E5}" destId="{3AC02DE3-2832-4DE8-ADB5-16DE908D26D2}" srcOrd="0" destOrd="0" presId="urn:microsoft.com/office/officeart/2008/layout/LinedList"/>
    <dgm:cxn modelId="{17BBF0A9-0B64-4BE4-8D7E-FFA372E015AD}" type="presParOf" srcId="{13D94C70-030F-457F-834B-0809228010E5}" destId="{4DDF6677-5BA6-4FB0-9E08-09C1298BA2D7}" srcOrd="1" destOrd="0" presId="urn:microsoft.com/office/officeart/2008/layout/LinedList"/>
    <dgm:cxn modelId="{CE9A26C6-9A97-4A4F-A8A4-19D3F13DA2BD}" type="presParOf" srcId="{02A60096-E03E-4782-945A-8F85526AB6EA}" destId="{7F65A2DC-ADB9-49FC-BBBC-FB48AD689B1F}" srcOrd="20" destOrd="0" presId="urn:microsoft.com/office/officeart/2008/layout/LinedList"/>
    <dgm:cxn modelId="{F1B128C9-81C6-4A31-8068-826AEB610C14}" type="presParOf" srcId="{02A60096-E03E-4782-945A-8F85526AB6EA}" destId="{15785371-C5D7-41EC-BB83-C95410414699}" srcOrd="21" destOrd="0" presId="urn:microsoft.com/office/officeart/2008/layout/LinedList"/>
    <dgm:cxn modelId="{44A633B7-8F94-40CC-9396-6D9A6AFC9F18}" type="presParOf" srcId="{15785371-C5D7-41EC-BB83-C95410414699}" destId="{7CD8D0B5-503C-4E26-B83A-69F93006BFD8}" srcOrd="0" destOrd="0" presId="urn:microsoft.com/office/officeart/2008/layout/LinedList"/>
    <dgm:cxn modelId="{BF2F548D-FB3B-4E34-9993-01DE26605CC9}" type="presParOf" srcId="{15785371-C5D7-41EC-BB83-C95410414699}" destId="{055FA5E2-6853-4AA8-B9AE-C4A093C076C2}" srcOrd="1" destOrd="0" presId="urn:microsoft.com/office/officeart/2008/layout/LinedList"/>
    <dgm:cxn modelId="{36F65925-6243-42C0-9E3F-2BC4F4AF5A97}" type="presParOf" srcId="{02A60096-E03E-4782-945A-8F85526AB6EA}" destId="{F2A42001-63CF-4682-AFE7-84A784FFBE5D}" srcOrd="22" destOrd="0" presId="urn:microsoft.com/office/officeart/2008/layout/LinedList"/>
    <dgm:cxn modelId="{F2B9FE38-4E6F-444F-88BB-174A5B1F7C8F}" type="presParOf" srcId="{02A60096-E03E-4782-945A-8F85526AB6EA}" destId="{7C6CC4DC-D223-447E-BFD3-F11953FB3AD2}" srcOrd="23" destOrd="0" presId="urn:microsoft.com/office/officeart/2008/layout/LinedList"/>
    <dgm:cxn modelId="{4345F3A4-FF15-4A53-A43C-11C0B3CE12BC}" type="presParOf" srcId="{7C6CC4DC-D223-447E-BFD3-F11953FB3AD2}" destId="{5B6250E2-9D0A-4FBE-A579-8A9BF2A9D7F1}" srcOrd="0" destOrd="0" presId="urn:microsoft.com/office/officeart/2008/layout/LinedList"/>
    <dgm:cxn modelId="{9782D274-B313-48BD-B9CB-122009BFC995}" type="presParOf" srcId="{7C6CC4DC-D223-447E-BFD3-F11953FB3AD2}" destId="{575235BF-C958-493E-BABD-C84B681FA585}" srcOrd="1" destOrd="0" presId="urn:microsoft.com/office/officeart/2008/layout/LinedList"/>
    <dgm:cxn modelId="{E664D7D1-EEDB-4587-80F7-1A2D6B140347}" type="presParOf" srcId="{02A60096-E03E-4782-945A-8F85526AB6EA}" destId="{FDDE27AB-3690-4E9D-8FC5-AD3127631862}" srcOrd="24" destOrd="0" presId="urn:microsoft.com/office/officeart/2008/layout/LinedList"/>
    <dgm:cxn modelId="{A58373E9-5A20-4027-A1B3-BF4411E7DC0B}" type="presParOf" srcId="{02A60096-E03E-4782-945A-8F85526AB6EA}" destId="{F225E82D-1C6D-4726-BD42-D566E53F9463}" srcOrd="25" destOrd="0" presId="urn:microsoft.com/office/officeart/2008/layout/LinedList"/>
    <dgm:cxn modelId="{4FB62EB3-2A39-43D7-90B2-823811B152F7}" type="presParOf" srcId="{F225E82D-1C6D-4726-BD42-D566E53F9463}" destId="{CB341485-1889-4DB4-9FE2-B6772334A486}" srcOrd="0" destOrd="0" presId="urn:microsoft.com/office/officeart/2008/layout/LinedList"/>
    <dgm:cxn modelId="{873C8107-14E1-42F6-A1F1-CADFC16AB3E1}" type="presParOf" srcId="{F225E82D-1C6D-4726-BD42-D566E53F9463}" destId="{5C125376-823F-4C24-921C-6B36BB3EB35F}" srcOrd="1" destOrd="0" presId="urn:microsoft.com/office/officeart/2008/layout/LinedList"/>
    <dgm:cxn modelId="{5E62962F-832F-4EAD-8C8B-E384D7829F8D}" type="presParOf" srcId="{02A60096-E03E-4782-945A-8F85526AB6EA}" destId="{1FD4DDA4-0282-42E8-B427-2747A2A3D924}" srcOrd="26" destOrd="0" presId="urn:microsoft.com/office/officeart/2008/layout/LinedList"/>
    <dgm:cxn modelId="{BB7A2F4E-FECD-44D5-B800-D5A6B7C1B7E1}" type="presParOf" srcId="{02A60096-E03E-4782-945A-8F85526AB6EA}" destId="{324CCFC7-82BF-4E23-9D51-C6F3E68705A0}" srcOrd="27" destOrd="0" presId="urn:microsoft.com/office/officeart/2008/layout/LinedList"/>
    <dgm:cxn modelId="{16120D1D-97A8-4691-B1F3-83F382EC0F0E}" type="presParOf" srcId="{324CCFC7-82BF-4E23-9D51-C6F3E68705A0}" destId="{7126ACBC-1A21-4EA6-AD7A-70F34CE54D6D}" srcOrd="0" destOrd="0" presId="urn:microsoft.com/office/officeart/2008/layout/LinedList"/>
    <dgm:cxn modelId="{C6416DA8-C889-4DF0-A24B-8E1DA293C775}" type="presParOf" srcId="{324CCFC7-82BF-4E23-9D51-C6F3E68705A0}" destId="{279DB3B4-1E53-4975-9996-1A7C22FBEC4B}" srcOrd="1" destOrd="0" presId="urn:microsoft.com/office/officeart/2008/layout/LinedList"/>
    <dgm:cxn modelId="{88842E45-4ADC-474F-8F85-797C17DD51A9}" type="presParOf" srcId="{02A60096-E03E-4782-945A-8F85526AB6EA}" destId="{B052D980-B111-4A44-9C78-BAA265A2E4C8}" srcOrd="28" destOrd="0" presId="urn:microsoft.com/office/officeart/2008/layout/LinedList"/>
    <dgm:cxn modelId="{79ABB7C6-0CFD-4D99-9370-F218414B3676}" type="presParOf" srcId="{02A60096-E03E-4782-945A-8F85526AB6EA}" destId="{DA52FF90-0F6B-42BA-8956-5CFA17BBC46E}" srcOrd="29" destOrd="0" presId="urn:microsoft.com/office/officeart/2008/layout/LinedList"/>
    <dgm:cxn modelId="{8A506E83-D8BE-41FD-8804-6A8F6E2268AA}" type="presParOf" srcId="{DA52FF90-0F6B-42BA-8956-5CFA17BBC46E}" destId="{B9B811C8-6B3C-4B7E-9847-EDD70A65D479}" srcOrd="0" destOrd="0" presId="urn:microsoft.com/office/officeart/2008/layout/LinedList"/>
    <dgm:cxn modelId="{E0CFAB4C-C423-4A14-A442-CD8DF6D2C661}" type="presParOf" srcId="{DA52FF90-0F6B-42BA-8956-5CFA17BBC46E}" destId="{56901840-3C64-4948-9DCD-0310A54088DE}" srcOrd="1" destOrd="0" presId="urn:microsoft.com/office/officeart/2008/layout/LinedList"/>
    <dgm:cxn modelId="{06DCBDE8-F96E-4C8A-B71B-F2D3B6BE959C}" type="presParOf" srcId="{02A60096-E03E-4782-945A-8F85526AB6EA}" destId="{1DEDCC24-6312-4295-9E04-770799D08056}" srcOrd="30" destOrd="0" presId="urn:microsoft.com/office/officeart/2008/layout/LinedList"/>
    <dgm:cxn modelId="{7CFBF766-6AD0-4F01-9091-BCF2A9CB5F08}" type="presParOf" srcId="{02A60096-E03E-4782-945A-8F85526AB6EA}" destId="{B9265B85-A860-4808-9DD1-93D158A3CFD5}" srcOrd="31" destOrd="0" presId="urn:microsoft.com/office/officeart/2008/layout/LinedList"/>
    <dgm:cxn modelId="{E98AC83F-0AFB-4DD5-B5EC-A89D804647A7}" type="presParOf" srcId="{B9265B85-A860-4808-9DD1-93D158A3CFD5}" destId="{B03DD1D8-E525-4626-A3CE-C8943A51A866}" srcOrd="0" destOrd="0" presId="urn:microsoft.com/office/officeart/2008/layout/LinedList"/>
    <dgm:cxn modelId="{A11EFFDD-3200-4F96-97AA-C51AEA84BB37}" type="presParOf" srcId="{B9265B85-A860-4808-9DD1-93D158A3CFD5}" destId="{DFF5073D-1FA1-4DF6-9CFF-B291F6968A23}" srcOrd="1" destOrd="0" presId="urn:microsoft.com/office/officeart/2008/layout/LinedList"/>
    <dgm:cxn modelId="{2DBAEB6A-7981-4C71-B0E5-943D77B72F1D}" type="presParOf" srcId="{02A60096-E03E-4782-945A-8F85526AB6EA}" destId="{E1C9039B-8003-43EE-A7B4-1C4C43659FDA}" srcOrd="32" destOrd="0" presId="urn:microsoft.com/office/officeart/2008/layout/LinedList"/>
    <dgm:cxn modelId="{341D37E7-03F0-4225-8796-BA6ECA2EEB9C}" type="presParOf" srcId="{02A60096-E03E-4782-945A-8F85526AB6EA}" destId="{49F091A3-C820-4924-911E-E089B93986F7}" srcOrd="33" destOrd="0" presId="urn:microsoft.com/office/officeart/2008/layout/LinedList"/>
    <dgm:cxn modelId="{931E2D4A-13C0-47E6-A2CE-0C56416C7307}" type="presParOf" srcId="{49F091A3-C820-4924-911E-E089B93986F7}" destId="{F76C0ECA-4052-4178-BC0A-94FB3285AC39}" srcOrd="0" destOrd="0" presId="urn:microsoft.com/office/officeart/2008/layout/LinedList"/>
    <dgm:cxn modelId="{883A539D-CD66-4640-BBC5-61F2165E2CD6}" type="presParOf" srcId="{49F091A3-C820-4924-911E-E089B93986F7}" destId="{795D923B-9A3B-4E75-8833-81EF52A1BD0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BA40D-BC39-4BB4-A631-E7FFC30C93CE}">
      <dsp:nvSpPr>
        <dsp:cNvPr id="0" name=""/>
        <dsp:cNvSpPr/>
      </dsp:nvSpPr>
      <dsp:spPr>
        <a:xfrm>
          <a:off x="0" y="1964"/>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11A55F2-4AAF-48B4-ADE9-760C8A97DBE9}">
      <dsp:nvSpPr>
        <dsp:cNvPr id="0" name=""/>
        <dsp:cNvSpPr/>
      </dsp:nvSpPr>
      <dsp:spPr>
        <a:xfrm>
          <a:off x="0" y="1964"/>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PPC</a:t>
          </a:r>
          <a:endParaRPr lang="en-US" sz="1300" kern="1200" dirty="0"/>
        </a:p>
      </dsp:txBody>
      <dsp:txXfrm>
        <a:off x="0" y="1964"/>
        <a:ext cx="9196978" cy="291093"/>
      </dsp:txXfrm>
    </dsp:sp>
    <dsp:sp modelId="{B7C3E040-E639-44A7-8D71-02AF4F357DAE}">
      <dsp:nvSpPr>
        <dsp:cNvPr id="0" name=""/>
        <dsp:cNvSpPr/>
      </dsp:nvSpPr>
      <dsp:spPr>
        <a:xfrm>
          <a:off x="0" y="293058"/>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F674FBA-ADAE-4D4E-8A57-7DC10DAD6120}">
      <dsp:nvSpPr>
        <dsp:cNvPr id="0" name=""/>
        <dsp:cNvSpPr/>
      </dsp:nvSpPr>
      <dsp:spPr>
        <a:xfrm>
          <a:off x="0" y="293058"/>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OAM</a:t>
          </a:r>
          <a:endParaRPr lang="en-US" sz="1300" kern="1200"/>
        </a:p>
      </dsp:txBody>
      <dsp:txXfrm>
        <a:off x="0" y="293058"/>
        <a:ext cx="9196978" cy="291093"/>
      </dsp:txXfrm>
    </dsp:sp>
    <dsp:sp modelId="{825A7DE4-9910-4C6C-97A8-752D4CC4EC9E}">
      <dsp:nvSpPr>
        <dsp:cNvPr id="0" name=""/>
        <dsp:cNvSpPr/>
      </dsp:nvSpPr>
      <dsp:spPr>
        <a:xfrm>
          <a:off x="0" y="584152"/>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BF8B090-1BC0-4392-A103-C8ECD8EC02EA}">
      <dsp:nvSpPr>
        <dsp:cNvPr id="0" name=""/>
        <dsp:cNvSpPr/>
      </dsp:nvSpPr>
      <dsp:spPr>
        <a:xfrm>
          <a:off x="0" y="584152"/>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TOMF</a:t>
          </a:r>
          <a:endParaRPr lang="en-US" sz="1300" kern="1200" dirty="0"/>
        </a:p>
      </dsp:txBody>
      <dsp:txXfrm>
        <a:off x="0" y="584152"/>
        <a:ext cx="9196978" cy="291093"/>
      </dsp:txXfrm>
    </dsp:sp>
    <dsp:sp modelId="{F0199380-B068-40EA-8D3D-D2E7DC94B862}">
      <dsp:nvSpPr>
        <dsp:cNvPr id="0" name=""/>
        <dsp:cNvSpPr/>
      </dsp:nvSpPr>
      <dsp:spPr>
        <a:xfrm>
          <a:off x="0" y="875246"/>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3161D68-C626-473E-BFB0-F6EDB85F8911}">
      <dsp:nvSpPr>
        <dsp:cNvPr id="0" name=""/>
        <dsp:cNvSpPr/>
      </dsp:nvSpPr>
      <dsp:spPr>
        <a:xfrm>
          <a:off x="0" y="875246"/>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err="1"/>
            <a:t>Traitement</a:t>
          </a:r>
          <a:r>
            <a:rPr lang="en-US" sz="1300" kern="1200" dirty="0"/>
            <a:t> </a:t>
          </a:r>
          <a:r>
            <a:rPr lang="en-US" sz="1300" kern="1200" dirty="0" err="1"/>
            <a:t>positionnel</a:t>
          </a:r>
          <a:endParaRPr lang="en-US" sz="1300" kern="1200" dirty="0"/>
        </a:p>
      </dsp:txBody>
      <dsp:txXfrm>
        <a:off x="0" y="875246"/>
        <a:ext cx="9196978" cy="291093"/>
      </dsp:txXfrm>
    </dsp:sp>
    <dsp:sp modelId="{AC7380E7-B892-4D69-96E2-A86C277E0EDA}">
      <dsp:nvSpPr>
        <dsp:cNvPr id="0" name=""/>
        <dsp:cNvSpPr/>
      </dsp:nvSpPr>
      <dsp:spPr>
        <a:xfrm>
          <a:off x="0" y="1166340"/>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7F8B715-724D-4787-B559-8192F4A38868}">
      <dsp:nvSpPr>
        <dsp:cNvPr id="0" name=""/>
        <dsp:cNvSpPr/>
      </dsp:nvSpPr>
      <dsp:spPr>
        <a:xfrm>
          <a:off x="0" y="1166340"/>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Perte de poids, HDJ Sommeil</a:t>
          </a:r>
          <a:endParaRPr lang="en-US" sz="1300" kern="1200" dirty="0"/>
        </a:p>
      </dsp:txBody>
      <dsp:txXfrm>
        <a:off x="0" y="1166340"/>
        <a:ext cx="9196978" cy="291093"/>
      </dsp:txXfrm>
    </dsp:sp>
    <dsp:sp modelId="{57156887-4E89-4735-9278-A956B7D02C09}">
      <dsp:nvSpPr>
        <dsp:cNvPr id="0" name=""/>
        <dsp:cNvSpPr/>
      </dsp:nvSpPr>
      <dsp:spPr>
        <a:xfrm>
          <a:off x="0" y="1457434"/>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17E9CEC-7D7B-4962-BD69-5A2F0EE5D919}">
      <dsp:nvSpPr>
        <dsp:cNvPr id="0" name=""/>
        <dsp:cNvSpPr/>
      </dsp:nvSpPr>
      <dsp:spPr>
        <a:xfrm>
          <a:off x="0" y="1457434"/>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Exercice Physique </a:t>
          </a:r>
          <a:endParaRPr lang="en-US" sz="1300" kern="1200" dirty="0"/>
        </a:p>
      </dsp:txBody>
      <dsp:txXfrm>
        <a:off x="0" y="1457434"/>
        <a:ext cx="9196978" cy="291093"/>
      </dsp:txXfrm>
    </dsp:sp>
    <dsp:sp modelId="{C90D03A1-5D5C-49A7-BC74-476F18CA3595}">
      <dsp:nvSpPr>
        <dsp:cNvPr id="0" name=""/>
        <dsp:cNvSpPr/>
      </dsp:nvSpPr>
      <dsp:spPr>
        <a:xfrm>
          <a:off x="0" y="1748528"/>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0DE887E-A1F9-4742-A436-A8C6589333BC}">
      <dsp:nvSpPr>
        <dsp:cNvPr id="0" name=""/>
        <dsp:cNvSpPr/>
      </dsp:nvSpPr>
      <dsp:spPr>
        <a:xfrm>
          <a:off x="0" y="1748528"/>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Arrêt du tabac</a:t>
          </a:r>
          <a:endParaRPr lang="en-US" sz="1300" kern="1200"/>
        </a:p>
      </dsp:txBody>
      <dsp:txXfrm>
        <a:off x="0" y="1748528"/>
        <a:ext cx="9196978" cy="291093"/>
      </dsp:txXfrm>
    </dsp:sp>
    <dsp:sp modelId="{77B9F657-1485-4A6E-B948-796B56727869}">
      <dsp:nvSpPr>
        <dsp:cNvPr id="0" name=""/>
        <dsp:cNvSpPr/>
      </dsp:nvSpPr>
      <dsp:spPr>
        <a:xfrm>
          <a:off x="0" y="2039622"/>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BA6DDDC-8691-4132-8C56-E1F41F139DA0}">
      <dsp:nvSpPr>
        <dsp:cNvPr id="0" name=""/>
        <dsp:cNvSpPr/>
      </dsp:nvSpPr>
      <dsp:spPr>
        <a:xfrm>
          <a:off x="0" y="2039622"/>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Chirurgie Nasale</a:t>
          </a:r>
          <a:endParaRPr lang="en-US" sz="1300" kern="1200"/>
        </a:p>
      </dsp:txBody>
      <dsp:txXfrm>
        <a:off x="0" y="2039622"/>
        <a:ext cx="9196978" cy="291093"/>
      </dsp:txXfrm>
    </dsp:sp>
    <dsp:sp modelId="{C6D82925-B7CF-4C2E-99C8-7008766E927B}">
      <dsp:nvSpPr>
        <dsp:cNvPr id="0" name=""/>
        <dsp:cNvSpPr/>
      </dsp:nvSpPr>
      <dsp:spPr>
        <a:xfrm>
          <a:off x="0" y="2330716"/>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94655E2-4812-4328-BB6F-DDC339F055A3}">
      <dsp:nvSpPr>
        <dsp:cNvPr id="0" name=""/>
        <dsp:cNvSpPr/>
      </dsp:nvSpPr>
      <dsp:spPr>
        <a:xfrm>
          <a:off x="0" y="2330716"/>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Amygdalectomie et réduction Amygdalienne</a:t>
          </a:r>
          <a:endParaRPr lang="en-US" sz="1300" kern="1200" dirty="0"/>
        </a:p>
      </dsp:txBody>
      <dsp:txXfrm>
        <a:off x="0" y="2330716"/>
        <a:ext cx="9196978" cy="291093"/>
      </dsp:txXfrm>
    </dsp:sp>
    <dsp:sp modelId="{486BBA0B-1376-4E63-960C-1A5F76C9DF98}">
      <dsp:nvSpPr>
        <dsp:cNvPr id="0" name=""/>
        <dsp:cNvSpPr/>
      </dsp:nvSpPr>
      <dsp:spPr>
        <a:xfrm>
          <a:off x="0" y="2621810"/>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AC02DE3-2832-4DE8-ADB5-16DE908D26D2}">
      <dsp:nvSpPr>
        <dsp:cNvPr id="0" name=""/>
        <dsp:cNvSpPr/>
      </dsp:nvSpPr>
      <dsp:spPr>
        <a:xfrm>
          <a:off x="0" y="2621810"/>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Chirurgie du voile</a:t>
          </a:r>
          <a:endParaRPr lang="en-US" sz="1300" kern="1200"/>
        </a:p>
      </dsp:txBody>
      <dsp:txXfrm>
        <a:off x="0" y="2621810"/>
        <a:ext cx="9196978" cy="291093"/>
      </dsp:txXfrm>
    </dsp:sp>
    <dsp:sp modelId="{7F65A2DC-ADB9-49FC-BBBC-FB48AD689B1F}">
      <dsp:nvSpPr>
        <dsp:cNvPr id="0" name=""/>
        <dsp:cNvSpPr/>
      </dsp:nvSpPr>
      <dsp:spPr>
        <a:xfrm>
          <a:off x="0" y="2912904"/>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CD8D0B5-503C-4E26-B83A-69F93006BFD8}">
      <dsp:nvSpPr>
        <dsp:cNvPr id="0" name=""/>
        <dsp:cNvSpPr/>
      </dsp:nvSpPr>
      <dsp:spPr>
        <a:xfrm>
          <a:off x="0" y="2912904"/>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err="1"/>
            <a:t>Basiglossectomie</a:t>
          </a:r>
          <a:endParaRPr lang="en-US" sz="1300" kern="1200" dirty="0"/>
        </a:p>
      </dsp:txBody>
      <dsp:txXfrm>
        <a:off x="0" y="2912904"/>
        <a:ext cx="9196978" cy="291093"/>
      </dsp:txXfrm>
    </dsp:sp>
    <dsp:sp modelId="{F2A42001-63CF-4682-AFE7-84A784FFBE5D}">
      <dsp:nvSpPr>
        <dsp:cNvPr id="0" name=""/>
        <dsp:cNvSpPr/>
      </dsp:nvSpPr>
      <dsp:spPr>
        <a:xfrm>
          <a:off x="0" y="3203998"/>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B6250E2-9D0A-4FBE-A579-8A9BF2A9D7F1}">
      <dsp:nvSpPr>
        <dsp:cNvPr id="0" name=""/>
        <dsp:cNvSpPr/>
      </dsp:nvSpPr>
      <dsp:spPr>
        <a:xfrm>
          <a:off x="0" y="3203998"/>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Chirurgie Bimaxillaire</a:t>
          </a:r>
          <a:endParaRPr lang="en-US" sz="1300" kern="1200"/>
        </a:p>
      </dsp:txBody>
      <dsp:txXfrm>
        <a:off x="0" y="3203998"/>
        <a:ext cx="9196978" cy="291093"/>
      </dsp:txXfrm>
    </dsp:sp>
    <dsp:sp modelId="{FDDE27AB-3690-4E9D-8FC5-AD3127631862}">
      <dsp:nvSpPr>
        <dsp:cNvPr id="0" name=""/>
        <dsp:cNvSpPr/>
      </dsp:nvSpPr>
      <dsp:spPr>
        <a:xfrm>
          <a:off x="0" y="3495092"/>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B341485-1889-4DB4-9FE2-B6772334A486}">
      <dsp:nvSpPr>
        <dsp:cNvPr id="0" name=""/>
        <dsp:cNvSpPr/>
      </dsp:nvSpPr>
      <dsp:spPr>
        <a:xfrm>
          <a:off x="0" y="3495092"/>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Stimulateur du XII (en attente JO)</a:t>
          </a:r>
          <a:endParaRPr lang="en-US" sz="1300" kern="1200" dirty="0"/>
        </a:p>
      </dsp:txBody>
      <dsp:txXfrm>
        <a:off x="0" y="3495092"/>
        <a:ext cx="9196978" cy="291093"/>
      </dsp:txXfrm>
    </dsp:sp>
    <dsp:sp modelId="{1FD4DDA4-0282-42E8-B427-2747A2A3D924}">
      <dsp:nvSpPr>
        <dsp:cNvPr id="0" name=""/>
        <dsp:cNvSpPr/>
      </dsp:nvSpPr>
      <dsp:spPr>
        <a:xfrm>
          <a:off x="0" y="3786186"/>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126ACBC-1A21-4EA6-AD7A-70F34CE54D6D}">
      <dsp:nvSpPr>
        <dsp:cNvPr id="0" name=""/>
        <dsp:cNvSpPr/>
      </dsp:nvSpPr>
      <dsp:spPr>
        <a:xfrm>
          <a:off x="0" y="3786186"/>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Orthodontie </a:t>
          </a:r>
          <a:endParaRPr lang="en-US" sz="1300" kern="1200"/>
        </a:p>
      </dsp:txBody>
      <dsp:txXfrm>
        <a:off x="0" y="3786186"/>
        <a:ext cx="9196978" cy="291093"/>
      </dsp:txXfrm>
    </dsp:sp>
    <dsp:sp modelId="{B052D980-B111-4A44-9C78-BAA265A2E4C8}">
      <dsp:nvSpPr>
        <dsp:cNvPr id="0" name=""/>
        <dsp:cNvSpPr/>
      </dsp:nvSpPr>
      <dsp:spPr>
        <a:xfrm>
          <a:off x="0" y="4077280"/>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9B811C8-6B3C-4B7E-9847-EDD70A65D479}">
      <dsp:nvSpPr>
        <dsp:cNvPr id="0" name=""/>
        <dsp:cNvSpPr/>
      </dsp:nvSpPr>
      <dsp:spPr>
        <a:xfrm>
          <a:off x="0" y="4077280"/>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a:t>Digeridoo</a:t>
          </a:r>
          <a:endParaRPr lang="en-US" sz="1300" kern="1200"/>
        </a:p>
      </dsp:txBody>
      <dsp:txXfrm>
        <a:off x="0" y="4077280"/>
        <a:ext cx="9196978" cy="291093"/>
      </dsp:txXfrm>
    </dsp:sp>
    <dsp:sp modelId="{1DEDCC24-6312-4295-9E04-770799D08056}">
      <dsp:nvSpPr>
        <dsp:cNvPr id="0" name=""/>
        <dsp:cNvSpPr/>
      </dsp:nvSpPr>
      <dsp:spPr>
        <a:xfrm>
          <a:off x="0" y="4368374"/>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03DD1D8-E525-4626-A3CE-C8943A51A866}">
      <dsp:nvSpPr>
        <dsp:cNvPr id="0" name=""/>
        <dsp:cNvSpPr/>
      </dsp:nvSpPr>
      <dsp:spPr>
        <a:xfrm>
          <a:off x="0" y="4368374"/>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r-FR" sz="1300" kern="1200" dirty="0"/>
            <a:t>Traitements médicaux, RGO, allergie ( </a:t>
          </a:r>
          <a:r>
            <a:rPr lang="fr-FR" sz="1300" kern="1200" dirty="0" err="1"/>
            <a:t>Atomoxetin</a:t>
          </a:r>
          <a:r>
            <a:rPr lang="fr-FR" sz="1300" kern="1200" dirty="0"/>
            <a:t>, </a:t>
          </a:r>
          <a:r>
            <a:rPr lang="fr-FR" sz="1300" kern="1200" dirty="0" err="1"/>
            <a:t>Oxybutenin</a:t>
          </a:r>
          <a:r>
            <a:rPr lang="fr-FR" sz="1300" kern="1200" dirty="0"/>
            <a:t>)</a:t>
          </a:r>
          <a:endParaRPr lang="en-US" sz="1300" kern="1200" dirty="0"/>
        </a:p>
      </dsp:txBody>
      <dsp:txXfrm>
        <a:off x="0" y="4368374"/>
        <a:ext cx="9196978" cy="291093"/>
      </dsp:txXfrm>
    </dsp:sp>
    <dsp:sp modelId="{E1C9039B-8003-43EE-A7B4-1C4C43659FDA}">
      <dsp:nvSpPr>
        <dsp:cNvPr id="0" name=""/>
        <dsp:cNvSpPr/>
      </dsp:nvSpPr>
      <dsp:spPr>
        <a:xfrm>
          <a:off x="0" y="4659468"/>
          <a:ext cx="919697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76C0ECA-4052-4178-BC0A-94FB3285AC39}">
      <dsp:nvSpPr>
        <dsp:cNvPr id="0" name=""/>
        <dsp:cNvSpPr/>
      </dsp:nvSpPr>
      <dsp:spPr>
        <a:xfrm>
          <a:off x="0" y="4659468"/>
          <a:ext cx="9196978" cy="29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fr-FR" sz="1300" b="0" i="0" kern="1200" dirty="0"/>
        </a:p>
      </dsp:txBody>
      <dsp:txXfrm>
        <a:off x="0" y="4659468"/>
        <a:ext cx="9196978" cy="29109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A63DA-888E-47A0-B190-8CAF80331BB1}" type="datetimeFigureOut">
              <a:rPr lang="fr-FR" smtClean="0"/>
              <a:pPr/>
              <a:t>02/10/2024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4F647-1F55-4295-92ED-B24A6B5FE097}" type="slidenum">
              <a:rPr lang="fr-FR" smtClean="0"/>
              <a:pPr/>
              <a:t>‹N°›</a:t>
            </a:fld>
            <a:endParaRPr lang="fr-FR"/>
          </a:p>
        </p:txBody>
      </p:sp>
    </p:spTree>
    <p:extLst>
      <p:ext uri="{BB962C8B-B14F-4D97-AF65-F5344CB8AC3E}">
        <p14:creationId xmlns:p14="http://schemas.microsoft.com/office/powerpoint/2010/main" val="2320929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14F647-1F55-4295-92ED-B24A6B5FE097}" type="slidenum">
              <a:rPr lang="fr-FR" smtClean="0"/>
              <a:pPr/>
              <a:t>1</a:t>
            </a:fld>
            <a:endParaRPr lang="fr-FR"/>
          </a:p>
        </p:txBody>
      </p:sp>
    </p:spTree>
    <p:extLst>
      <p:ext uri="{BB962C8B-B14F-4D97-AF65-F5344CB8AC3E}">
        <p14:creationId xmlns:p14="http://schemas.microsoft.com/office/powerpoint/2010/main" val="3972916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06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16C050-85E3-4C8F-902F-F272C74A0A8C}" type="slidenum">
              <a:rPr lang="fr-FR" smtClean="0"/>
              <a:pPr>
                <a:defRPr/>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06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16C050-85E3-4C8F-902F-F272C74A0A8C}" type="slidenum">
              <a:rPr lang="fr-FR" smtClean="0"/>
              <a:pPr>
                <a:defRPr/>
              </a:pPr>
              <a:t>12</a:t>
            </a:fld>
            <a:endParaRPr lang="fr-FR"/>
          </a:p>
        </p:txBody>
      </p:sp>
    </p:spTree>
    <p:extLst>
      <p:ext uri="{BB962C8B-B14F-4D97-AF65-F5344CB8AC3E}">
        <p14:creationId xmlns:p14="http://schemas.microsoft.com/office/powerpoint/2010/main" val="4079245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06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16C050-85E3-4C8F-902F-F272C74A0A8C}" type="slidenum">
              <a:rPr lang="fr-FR" smtClean="0"/>
              <a:pPr>
                <a:defRPr/>
              </a:pPr>
              <a:t>24</a:t>
            </a:fld>
            <a:endParaRPr lang="fr-FR"/>
          </a:p>
        </p:txBody>
      </p:sp>
    </p:spTree>
    <p:extLst>
      <p:ext uri="{BB962C8B-B14F-4D97-AF65-F5344CB8AC3E}">
        <p14:creationId xmlns:p14="http://schemas.microsoft.com/office/powerpoint/2010/main" val="1628538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72312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2E3DB6FB-4CC8-4F5A-976B-2F4449DBE6EC}"/>
              </a:ext>
            </a:extLst>
          </p:cNvPr>
          <p:cNvSpPr/>
          <p:nvPr/>
        </p:nvSpPr>
        <p:spPr>
          <a:xfrm>
            <a:off x="-10512" y="-21021"/>
            <a:ext cx="12307615" cy="1366345"/>
          </a:xfrm>
          <a:custGeom>
            <a:avLst/>
            <a:gdLst>
              <a:gd name="connsiteX0" fmla="*/ 0 w 9159766"/>
              <a:gd name="connsiteY0" fmla="*/ 0 h 1024759"/>
              <a:gd name="connsiteX1" fmla="*/ 9159766 w 9159766"/>
              <a:gd name="connsiteY1" fmla="*/ 7883 h 1024759"/>
              <a:gd name="connsiteX2" fmla="*/ 9144000 w 9159766"/>
              <a:gd name="connsiteY2" fmla="*/ 740980 h 1024759"/>
              <a:gd name="connsiteX3" fmla="*/ 7883 w 9159766"/>
              <a:gd name="connsiteY3" fmla="*/ 1024759 h 1024759"/>
              <a:gd name="connsiteX4" fmla="*/ 0 w 9159766"/>
              <a:gd name="connsiteY4" fmla="*/ 0 h 1024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66" h="1024759">
                <a:moveTo>
                  <a:pt x="0" y="0"/>
                </a:moveTo>
                <a:lnTo>
                  <a:pt x="9159766" y="7883"/>
                </a:lnTo>
                <a:lnTo>
                  <a:pt x="9144000" y="740980"/>
                </a:lnTo>
                <a:lnTo>
                  <a:pt x="7883" y="1024759"/>
                </a:lnTo>
                <a:cubicBezTo>
                  <a:pt x="10511" y="677918"/>
                  <a:pt x="13138" y="331076"/>
                  <a:pt x="0" y="0"/>
                </a:cubicBezTo>
                <a:close/>
              </a:path>
            </a:pathLst>
          </a:custGeom>
          <a:solidFill>
            <a:srgbClr val="004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3" name="Content Placeholder 2"/>
          <p:cNvSpPr>
            <a:spLocks noGrp="1"/>
          </p:cNvSpPr>
          <p:nvPr>
            <p:ph idx="1"/>
          </p:nvPr>
        </p:nvSpPr>
        <p:spPr>
          <a:xfrm>
            <a:off x="360000" y="1440000"/>
            <a:ext cx="11520000" cy="5220000"/>
          </a:xfrm>
        </p:spPr>
        <p:txBody>
          <a:bodyPr/>
          <a:lstStyle>
            <a:lvl1pPr marL="0" indent="0">
              <a:buNone/>
              <a:defRPr sz="3200">
                <a:solidFill>
                  <a:srgbClr val="072843"/>
                </a:solidFill>
                <a:latin typeface="Gill Sans MT" panose="020B0502020104020203" pitchFamily="34" charset="0"/>
              </a:defRPr>
            </a:lvl1pPr>
            <a:lvl2pPr>
              <a:defRPr>
                <a:solidFill>
                  <a:srgbClr val="072843"/>
                </a:solidFill>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2" name="Title 1"/>
          <p:cNvSpPr>
            <a:spLocks noGrp="1"/>
          </p:cNvSpPr>
          <p:nvPr>
            <p:ph type="title" hasCustomPrompt="1"/>
          </p:nvPr>
        </p:nvSpPr>
        <p:spPr>
          <a:xfrm>
            <a:off x="378373" y="94595"/>
            <a:ext cx="10377009" cy="983975"/>
          </a:xfrm>
        </p:spPr>
        <p:txBody>
          <a:bodyPr>
            <a:normAutofit/>
          </a:bodyPr>
          <a:lstStyle>
            <a:lvl1pPr>
              <a:defRPr sz="3300">
                <a:solidFill>
                  <a:schemeClr val="bg1"/>
                </a:solidFill>
                <a:latin typeface="Gill Sans MT" panose="020B0502020104020203" pitchFamily="34" charset="0"/>
              </a:defRPr>
            </a:lvl1pPr>
          </a:lstStyle>
          <a:p>
            <a:r>
              <a:rPr lang="fr-FR" dirty="0"/>
              <a:t>MODIFIEZ LE STYLE DU TITRE</a:t>
            </a:r>
            <a:endParaRPr lang="en-US" dirty="0"/>
          </a:p>
        </p:txBody>
      </p:sp>
      <p:sp>
        <p:nvSpPr>
          <p:cNvPr id="6" name="Ellipse 5"/>
          <p:cNvSpPr/>
          <p:nvPr/>
        </p:nvSpPr>
        <p:spPr>
          <a:xfrm>
            <a:off x="10793483" y="60586"/>
            <a:ext cx="1339435" cy="1283460"/>
          </a:xfrm>
          <a:prstGeom prst="ellipse">
            <a:avLst/>
          </a:prstGeom>
          <a:solidFill>
            <a:srgbClr val="004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4" name="Image 3">
            <a:extLst>
              <a:ext uri="{FF2B5EF4-FFF2-40B4-BE49-F238E27FC236}">
                <a16:creationId xmlns:a16="http://schemas.microsoft.com/office/drawing/2014/main" id="{BBCD2CE2-F498-FC37-BE4B-C4DD732E415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69339"/>
          <a:stretch/>
        </p:blipFill>
        <p:spPr>
          <a:xfrm>
            <a:off x="10803600" y="-3600"/>
            <a:ext cx="1289877" cy="1368313"/>
          </a:xfrm>
          <a:prstGeom prst="rect">
            <a:avLst/>
          </a:prstGeom>
        </p:spPr>
      </p:pic>
    </p:spTree>
    <p:extLst>
      <p:ext uri="{BB962C8B-B14F-4D97-AF65-F5344CB8AC3E}">
        <p14:creationId xmlns:p14="http://schemas.microsoft.com/office/powerpoint/2010/main" val="2420002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9558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662145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B9E6535A-6B02-3DD1-D521-50771EE005CE}"/>
              </a:ext>
            </a:extLst>
          </p:cNvPr>
          <p:cNvSpPr/>
          <p:nvPr userDrawn="1"/>
        </p:nvSpPr>
        <p:spPr>
          <a:xfrm>
            <a:off x="-10512" y="-21021"/>
            <a:ext cx="12307615" cy="1366345"/>
          </a:xfrm>
          <a:custGeom>
            <a:avLst/>
            <a:gdLst>
              <a:gd name="connsiteX0" fmla="*/ 0 w 9159766"/>
              <a:gd name="connsiteY0" fmla="*/ 0 h 1024759"/>
              <a:gd name="connsiteX1" fmla="*/ 9159766 w 9159766"/>
              <a:gd name="connsiteY1" fmla="*/ 7883 h 1024759"/>
              <a:gd name="connsiteX2" fmla="*/ 9144000 w 9159766"/>
              <a:gd name="connsiteY2" fmla="*/ 740980 h 1024759"/>
              <a:gd name="connsiteX3" fmla="*/ 7883 w 9159766"/>
              <a:gd name="connsiteY3" fmla="*/ 1024759 h 1024759"/>
              <a:gd name="connsiteX4" fmla="*/ 0 w 9159766"/>
              <a:gd name="connsiteY4" fmla="*/ 0 h 1024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66" h="1024759">
                <a:moveTo>
                  <a:pt x="0" y="0"/>
                </a:moveTo>
                <a:lnTo>
                  <a:pt x="9159766" y="7883"/>
                </a:lnTo>
                <a:lnTo>
                  <a:pt x="9144000" y="740980"/>
                </a:lnTo>
                <a:lnTo>
                  <a:pt x="7883" y="1024759"/>
                </a:lnTo>
                <a:cubicBezTo>
                  <a:pt x="10511" y="677918"/>
                  <a:pt x="13138" y="331076"/>
                  <a:pt x="0" y="0"/>
                </a:cubicBezTo>
                <a:close/>
              </a:path>
            </a:pathLst>
          </a:custGeom>
          <a:solidFill>
            <a:srgbClr val="004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solidFill>
                <a:schemeClr val="bg1"/>
              </a:solidFill>
            </a:endParaRPr>
          </a:p>
        </p:txBody>
      </p:sp>
      <p:sp>
        <p:nvSpPr>
          <p:cNvPr id="2" name="Title 1"/>
          <p:cNvSpPr>
            <a:spLocks noGrp="1"/>
          </p:cNvSpPr>
          <p:nvPr>
            <p:ph type="title"/>
          </p:nvPr>
        </p:nvSpPr>
        <p:spPr>
          <a:xfrm>
            <a:off x="378000" y="93600"/>
            <a:ext cx="10378800" cy="982800"/>
          </a:xfrm>
        </p:spPr>
        <p:txBody>
          <a:bodyPr>
            <a:normAutofit/>
          </a:bodyPr>
          <a:lstStyle>
            <a:lvl1pPr>
              <a:defRPr sz="3300">
                <a:solidFill>
                  <a:schemeClr val="bg1"/>
                </a:solidFill>
                <a:latin typeface="Gill Sans MT" panose="020B0502020104020203" pitchFamily="34" charset="0"/>
              </a:defRPr>
            </a:lvl1pPr>
          </a:lstStyle>
          <a:p>
            <a:r>
              <a:rPr lang="fr-FR" dirty="0"/>
              <a:t>Modifiez le style du titre</a:t>
            </a:r>
            <a:endParaRPr lang="en-US" dirty="0"/>
          </a:p>
        </p:txBody>
      </p:sp>
      <p:sp>
        <p:nvSpPr>
          <p:cNvPr id="3" name="Text Placeholder 2"/>
          <p:cNvSpPr>
            <a:spLocks noGrp="1"/>
          </p:cNvSpPr>
          <p:nvPr>
            <p:ph type="body" idx="1"/>
          </p:nvPr>
        </p:nvSpPr>
        <p:spPr>
          <a:xfrm>
            <a:off x="839789" y="1656000"/>
            <a:ext cx="5157787" cy="823912"/>
          </a:xfrm>
        </p:spPr>
        <p:txBody>
          <a:bodyPr anchor="b"/>
          <a:lstStyle>
            <a:lvl1pPr marL="0" indent="0">
              <a:buNone/>
              <a:defRPr sz="2400" b="1">
                <a:latin typeface="Gill Sans MT" panose="020B0502020104020203"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4" name="Content Placeholder 3"/>
          <p:cNvSpPr>
            <a:spLocks noGrp="1"/>
          </p:cNvSpPr>
          <p:nvPr>
            <p:ph sz="half" idx="2"/>
          </p:nvPr>
        </p:nvSpPr>
        <p:spPr>
          <a:xfrm>
            <a:off x="839789" y="2505075"/>
            <a:ext cx="5157787" cy="3684588"/>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p:nvPr>
        </p:nvSpPr>
        <p:spPr>
          <a:xfrm>
            <a:off x="6172201" y="1656000"/>
            <a:ext cx="5183188" cy="823912"/>
          </a:xfrm>
        </p:spPr>
        <p:txBody>
          <a:bodyPr anchor="b"/>
          <a:lstStyle>
            <a:lvl1pPr marL="0" indent="0">
              <a:buNone/>
              <a:defRPr sz="2400" b="1">
                <a:latin typeface="Gill Sans MT" panose="020B0502020104020203"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6" name="Content Placeholder 5"/>
          <p:cNvSpPr>
            <a:spLocks noGrp="1"/>
          </p:cNvSpPr>
          <p:nvPr>
            <p:ph sz="quarter" idx="4"/>
          </p:nvPr>
        </p:nvSpPr>
        <p:spPr>
          <a:xfrm>
            <a:off x="6172201" y="2505075"/>
            <a:ext cx="5183188" cy="3684588"/>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Date Placeholder 6"/>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0D2162F-72F1-4BF8-B7B9-F0ED2DEB04F3}" type="slidenum">
              <a:rPr lang="fr-FR" smtClean="0"/>
              <a:pPr/>
              <a:t>‹N°›</a:t>
            </a:fld>
            <a:endParaRPr lang="fr-FR"/>
          </a:p>
        </p:txBody>
      </p:sp>
      <p:sp>
        <p:nvSpPr>
          <p:cNvPr id="19" name="Ellipse 18">
            <a:extLst>
              <a:ext uri="{FF2B5EF4-FFF2-40B4-BE49-F238E27FC236}">
                <a16:creationId xmlns:a16="http://schemas.microsoft.com/office/drawing/2014/main" id="{FFF59F36-13C9-F2C2-EC74-A0804C96566B}"/>
              </a:ext>
            </a:extLst>
          </p:cNvPr>
          <p:cNvSpPr/>
          <p:nvPr userDrawn="1"/>
        </p:nvSpPr>
        <p:spPr>
          <a:xfrm>
            <a:off x="10793483" y="60586"/>
            <a:ext cx="1339435" cy="1283460"/>
          </a:xfrm>
          <a:prstGeom prst="ellipse">
            <a:avLst/>
          </a:prstGeom>
          <a:solidFill>
            <a:srgbClr val="004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21" name="Image 20">
            <a:extLst>
              <a:ext uri="{FF2B5EF4-FFF2-40B4-BE49-F238E27FC236}">
                <a16:creationId xmlns:a16="http://schemas.microsoft.com/office/drawing/2014/main" id="{882B6CE9-A15C-01DD-409F-86D5A865189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69339"/>
          <a:stretch/>
        </p:blipFill>
        <p:spPr>
          <a:xfrm>
            <a:off x="10803600" y="-1968"/>
            <a:ext cx="1289877" cy="1368313"/>
          </a:xfrm>
          <a:prstGeom prst="rect">
            <a:avLst/>
          </a:prstGeom>
        </p:spPr>
      </p:pic>
    </p:spTree>
    <p:extLst>
      <p:ext uri="{BB962C8B-B14F-4D97-AF65-F5344CB8AC3E}">
        <p14:creationId xmlns:p14="http://schemas.microsoft.com/office/powerpoint/2010/main" val="30564829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0634610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2804762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57451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331535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1483613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64A34A-B6FD-40DA-AD9D-4AE36565F20D}" type="datetimeFigureOut">
              <a:rPr lang="fr-FR" smtClean="0"/>
              <a:pPr/>
              <a:t>02/10/2024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0D2162F-72F1-4BF8-B7B9-F0ED2DEB04F3}" type="slidenum">
              <a:rPr lang="fr-FR" smtClean="0"/>
              <a:pPr/>
              <a:t>‹N°›</a:t>
            </a:fld>
            <a:endParaRPr lang="fr-FR"/>
          </a:p>
        </p:txBody>
      </p:sp>
    </p:spTree>
    <p:extLst>
      <p:ext uri="{BB962C8B-B14F-4D97-AF65-F5344CB8AC3E}">
        <p14:creationId xmlns:p14="http://schemas.microsoft.com/office/powerpoint/2010/main" val="752490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 name="Ligne"/>
          <p:cNvSpPr/>
          <p:nvPr/>
        </p:nvSpPr>
        <p:spPr>
          <a:xfrm>
            <a:off x="476250" y="4622800"/>
            <a:ext cx="11249487"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14" name="Ligne"/>
          <p:cNvSpPr/>
          <p:nvPr/>
        </p:nvSpPr>
        <p:spPr>
          <a:xfrm>
            <a:off x="476250" y="2882900"/>
            <a:ext cx="11250018"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15" name="Ligne"/>
          <p:cNvSpPr/>
          <p:nvPr/>
        </p:nvSpPr>
        <p:spPr>
          <a:xfrm flipV="1">
            <a:off x="7494659" y="3169824"/>
            <a:ext cx="1" cy="1155065"/>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16" name="Lorem Ipsum Dolor"/>
          <p:cNvSpPr txBox="1">
            <a:spLocks noGrp="1"/>
          </p:cNvSpPr>
          <p:nvPr>
            <p:ph type="body" sz="quarter" idx="21"/>
          </p:nvPr>
        </p:nvSpPr>
        <p:spPr>
          <a:xfrm>
            <a:off x="476250" y="2461423"/>
            <a:ext cx="6750050" cy="360355"/>
          </a:xfrm>
          <a:prstGeom prst="rect">
            <a:avLst/>
          </a:prstGeom>
        </p:spPr>
        <p:txBody>
          <a:bodyPr>
            <a:spAutoFit/>
          </a:bodyPr>
          <a:lstStyle>
            <a:lvl1pPr marL="0" indent="0">
              <a:lnSpc>
                <a:spcPct val="110000"/>
              </a:lnSpc>
              <a:spcBef>
                <a:spcPts val="0"/>
              </a:spcBef>
              <a:buClrTx/>
              <a:buSzTx/>
              <a:buFontTx/>
              <a:buNone/>
              <a:defRPr sz="1600" i="1"/>
            </a:lvl1pPr>
          </a:lstStyle>
          <a:p>
            <a:r>
              <a:t>Lorem Ipsum Dolor</a:t>
            </a:r>
          </a:p>
        </p:txBody>
      </p:sp>
      <p:sp>
        <p:nvSpPr>
          <p:cNvPr id="17" name="Texte du titre"/>
          <p:cNvSpPr txBox="1">
            <a:spLocks noGrp="1"/>
          </p:cNvSpPr>
          <p:nvPr>
            <p:ph type="title"/>
          </p:nvPr>
        </p:nvSpPr>
        <p:spPr>
          <a:xfrm>
            <a:off x="476250" y="2914650"/>
            <a:ext cx="6750050" cy="1670050"/>
          </a:xfrm>
          <a:prstGeom prst="rect">
            <a:avLst/>
          </a:prstGeom>
        </p:spPr>
        <p:txBody>
          <a:bodyPr/>
          <a:lstStyle>
            <a:lvl1pPr algn="l"/>
          </a:lstStyle>
          <a:p>
            <a:r>
              <a:t>Texte du titre</a:t>
            </a:r>
          </a:p>
        </p:txBody>
      </p:sp>
      <p:sp>
        <p:nvSpPr>
          <p:cNvPr id="18" name="Texte niveau 1…"/>
          <p:cNvSpPr txBox="1">
            <a:spLocks noGrp="1"/>
          </p:cNvSpPr>
          <p:nvPr>
            <p:ph type="body" sz="quarter" idx="1"/>
          </p:nvPr>
        </p:nvSpPr>
        <p:spPr>
          <a:xfrm>
            <a:off x="7766050" y="2914650"/>
            <a:ext cx="3975100" cy="1670050"/>
          </a:xfrm>
          <a:prstGeom prst="rect">
            <a:avLst/>
          </a:prstGeom>
        </p:spPr>
        <p:txBody>
          <a:bodyPr/>
          <a:lstStyle>
            <a:lvl1pPr marL="0" indent="0">
              <a:spcBef>
                <a:spcPts val="0"/>
              </a:spcBef>
              <a:buClrTx/>
              <a:buSzTx/>
              <a:buFontTx/>
              <a:buNone/>
              <a:defRPr sz="1600"/>
            </a:lvl1pPr>
            <a:lvl2pPr marL="0" indent="0">
              <a:spcBef>
                <a:spcPts val="0"/>
              </a:spcBef>
              <a:buClrTx/>
              <a:buSzTx/>
              <a:buFontTx/>
              <a:buNone/>
              <a:defRPr sz="1600"/>
            </a:lvl2pPr>
            <a:lvl3pPr marL="0" indent="0">
              <a:spcBef>
                <a:spcPts val="0"/>
              </a:spcBef>
              <a:buClrTx/>
              <a:buSzTx/>
              <a:buFontTx/>
              <a:buNone/>
              <a:defRPr sz="1600"/>
            </a:lvl3pPr>
            <a:lvl4pPr marL="0" indent="0">
              <a:spcBef>
                <a:spcPts val="0"/>
              </a:spcBef>
              <a:buClrTx/>
              <a:buSzTx/>
              <a:buFontTx/>
              <a:buNone/>
              <a:defRPr sz="1600"/>
            </a:lvl4pPr>
            <a:lvl5pPr marL="0" indent="0">
              <a:spcBef>
                <a:spcPts val="0"/>
              </a:spcBef>
              <a:buClrTx/>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19"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44842593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Horizontale">
    <p:spTree>
      <p:nvGrpSpPr>
        <p:cNvPr id="1" name=""/>
        <p:cNvGrpSpPr/>
        <p:nvPr/>
      </p:nvGrpSpPr>
      <p:grpSpPr>
        <a:xfrm>
          <a:off x="0" y="0"/>
          <a:ext cx="0" cy="0"/>
          <a:chOff x="0" y="0"/>
          <a:chExt cx="0" cy="0"/>
        </a:xfrm>
      </p:grpSpPr>
      <p:sp>
        <p:nvSpPr>
          <p:cNvPr id="26" name="Ligne"/>
          <p:cNvSpPr/>
          <p:nvPr/>
        </p:nvSpPr>
        <p:spPr>
          <a:xfrm flipV="1">
            <a:off x="7494659" y="4959531"/>
            <a:ext cx="1" cy="1155065"/>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27" name="Ligne"/>
          <p:cNvSpPr/>
          <p:nvPr/>
        </p:nvSpPr>
        <p:spPr>
          <a:xfrm>
            <a:off x="476250" y="6400800"/>
            <a:ext cx="11249487"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28" name="Ligne"/>
          <p:cNvSpPr/>
          <p:nvPr/>
        </p:nvSpPr>
        <p:spPr>
          <a:xfrm>
            <a:off x="476250" y="4660900"/>
            <a:ext cx="11250018"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29" name="Ligne"/>
          <p:cNvSpPr/>
          <p:nvPr/>
        </p:nvSpPr>
        <p:spPr>
          <a:xfrm flipV="1">
            <a:off x="7494659" y="4959531"/>
            <a:ext cx="1" cy="1155065"/>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30" name="Lorem Ipsum Dolor"/>
          <p:cNvSpPr txBox="1">
            <a:spLocks noGrp="1"/>
          </p:cNvSpPr>
          <p:nvPr>
            <p:ph type="body" sz="quarter" idx="21"/>
          </p:nvPr>
        </p:nvSpPr>
        <p:spPr>
          <a:xfrm>
            <a:off x="476250" y="4283873"/>
            <a:ext cx="6750050" cy="360355"/>
          </a:xfrm>
          <a:prstGeom prst="rect">
            <a:avLst/>
          </a:prstGeom>
        </p:spPr>
        <p:txBody>
          <a:bodyPr>
            <a:spAutoFit/>
          </a:bodyPr>
          <a:lstStyle>
            <a:lvl1pPr marL="0" indent="0">
              <a:lnSpc>
                <a:spcPct val="110000"/>
              </a:lnSpc>
              <a:spcBef>
                <a:spcPts val="0"/>
              </a:spcBef>
              <a:buClrTx/>
              <a:buSzTx/>
              <a:buFontTx/>
              <a:buNone/>
              <a:defRPr sz="1600" i="1"/>
            </a:lvl1pPr>
          </a:lstStyle>
          <a:p>
            <a:r>
              <a:t>Lorem Ipsum Dolor</a:t>
            </a:r>
          </a:p>
        </p:txBody>
      </p:sp>
      <p:sp>
        <p:nvSpPr>
          <p:cNvPr id="31" name="Photo en noir et blanc du pont de Zélande aux Pays-Bas"/>
          <p:cNvSpPr>
            <a:spLocks noGrp="1"/>
          </p:cNvSpPr>
          <p:nvPr>
            <p:ph type="pic" idx="22"/>
          </p:nvPr>
        </p:nvSpPr>
        <p:spPr>
          <a:xfrm>
            <a:off x="476250" y="-730250"/>
            <a:ext cx="11239500" cy="6946900"/>
          </a:xfrm>
          <a:prstGeom prst="rect">
            <a:avLst/>
          </a:prstGeom>
          <a:ln w="9525">
            <a:round/>
          </a:ln>
        </p:spPr>
        <p:txBody>
          <a:bodyPr lIns="91439" tIns="45719" rIns="91439" bIns="45719" anchor="t">
            <a:noAutofit/>
          </a:bodyPr>
          <a:lstStyle/>
          <a:p>
            <a:endParaRPr/>
          </a:p>
        </p:txBody>
      </p:sp>
      <p:sp>
        <p:nvSpPr>
          <p:cNvPr id="32" name="Texte du titre"/>
          <p:cNvSpPr txBox="1">
            <a:spLocks noGrp="1"/>
          </p:cNvSpPr>
          <p:nvPr>
            <p:ph type="title"/>
          </p:nvPr>
        </p:nvSpPr>
        <p:spPr>
          <a:xfrm>
            <a:off x="476250" y="4699000"/>
            <a:ext cx="6750050" cy="1670050"/>
          </a:xfrm>
          <a:prstGeom prst="rect">
            <a:avLst/>
          </a:prstGeom>
        </p:spPr>
        <p:txBody>
          <a:bodyPr/>
          <a:lstStyle>
            <a:lvl1pPr algn="l"/>
          </a:lstStyle>
          <a:p>
            <a:r>
              <a:t>Texte du titre</a:t>
            </a:r>
          </a:p>
        </p:txBody>
      </p:sp>
      <p:sp>
        <p:nvSpPr>
          <p:cNvPr id="33" name="Texte niveau 1…"/>
          <p:cNvSpPr txBox="1">
            <a:spLocks noGrp="1"/>
          </p:cNvSpPr>
          <p:nvPr>
            <p:ph type="body" sz="quarter" idx="1"/>
          </p:nvPr>
        </p:nvSpPr>
        <p:spPr>
          <a:xfrm>
            <a:off x="7766050" y="4699000"/>
            <a:ext cx="3975100" cy="1670050"/>
          </a:xfrm>
          <a:prstGeom prst="rect">
            <a:avLst/>
          </a:prstGeom>
        </p:spPr>
        <p:txBody>
          <a:bodyPr/>
          <a:lstStyle>
            <a:lvl1pPr marL="0" indent="0">
              <a:spcBef>
                <a:spcPts val="0"/>
              </a:spcBef>
              <a:buClrTx/>
              <a:buSzTx/>
              <a:buFontTx/>
              <a:buNone/>
              <a:defRPr sz="1600"/>
            </a:lvl1pPr>
            <a:lvl2pPr marL="0" indent="0">
              <a:spcBef>
                <a:spcPts val="0"/>
              </a:spcBef>
              <a:buClrTx/>
              <a:buSzTx/>
              <a:buFontTx/>
              <a:buNone/>
              <a:defRPr sz="1600"/>
            </a:lvl2pPr>
            <a:lvl3pPr marL="0" indent="0">
              <a:spcBef>
                <a:spcPts val="0"/>
              </a:spcBef>
              <a:buClrTx/>
              <a:buSzTx/>
              <a:buFontTx/>
              <a:buNone/>
              <a:defRPr sz="1600"/>
            </a:lvl3pPr>
            <a:lvl4pPr marL="0" indent="0">
              <a:spcBef>
                <a:spcPts val="0"/>
              </a:spcBef>
              <a:buClrTx/>
              <a:buSzTx/>
              <a:buFontTx/>
              <a:buNone/>
              <a:defRPr sz="1600"/>
            </a:lvl4pPr>
            <a:lvl5pPr marL="0" indent="0">
              <a:spcBef>
                <a:spcPts val="0"/>
              </a:spcBef>
              <a:buClrTx/>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34"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07675071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re - Centré">
    <p:spTree>
      <p:nvGrpSpPr>
        <p:cNvPr id="1" name=""/>
        <p:cNvGrpSpPr/>
        <p:nvPr/>
      </p:nvGrpSpPr>
      <p:grpSpPr>
        <a:xfrm>
          <a:off x="0" y="0"/>
          <a:ext cx="0" cy="0"/>
          <a:chOff x="0" y="0"/>
          <a:chExt cx="0" cy="0"/>
        </a:xfrm>
      </p:grpSpPr>
      <p:sp>
        <p:nvSpPr>
          <p:cNvPr id="41" name="Texte du titre"/>
          <p:cNvSpPr txBox="1">
            <a:spLocks noGrp="1"/>
          </p:cNvSpPr>
          <p:nvPr>
            <p:ph type="title"/>
          </p:nvPr>
        </p:nvSpPr>
        <p:spPr>
          <a:xfrm>
            <a:off x="476250" y="2597150"/>
            <a:ext cx="11239500" cy="1670050"/>
          </a:xfrm>
          <a:prstGeom prst="rect">
            <a:avLst/>
          </a:prstGeom>
        </p:spPr>
        <p:txBody>
          <a:bodyPr/>
          <a:lstStyle/>
          <a:p>
            <a:r>
              <a:t>Texte du titre</a:t>
            </a:r>
          </a:p>
        </p:txBody>
      </p:sp>
      <p:sp>
        <p:nvSpPr>
          <p:cNvPr id="42"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39640232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hoto - Verticale">
    <p:spTree>
      <p:nvGrpSpPr>
        <p:cNvPr id="1" name=""/>
        <p:cNvGrpSpPr/>
        <p:nvPr/>
      </p:nvGrpSpPr>
      <p:grpSpPr>
        <a:xfrm>
          <a:off x="0" y="0"/>
          <a:ext cx="0" cy="0"/>
          <a:chOff x="0" y="0"/>
          <a:chExt cx="0" cy="0"/>
        </a:xfrm>
      </p:grpSpPr>
      <p:sp>
        <p:nvSpPr>
          <p:cNvPr id="49" name="Ligne"/>
          <p:cNvSpPr/>
          <p:nvPr/>
        </p:nvSpPr>
        <p:spPr>
          <a:xfrm>
            <a:off x="476250" y="3429000"/>
            <a:ext cx="5321600"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50" name="Ligne"/>
          <p:cNvSpPr/>
          <p:nvPr/>
        </p:nvSpPr>
        <p:spPr>
          <a:xfrm>
            <a:off x="476250" y="1949450"/>
            <a:ext cx="5321547"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51" name="Lorem Ipsum Dolor"/>
          <p:cNvSpPr txBox="1">
            <a:spLocks noGrp="1"/>
          </p:cNvSpPr>
          <p:nvPr>
            <p:ph type="body" sz="quarter" idx="21"/>
          </p:nvPr>
        </p:nvSpPr>
        <p:spPr>
          <a:xfrm>
            <a:off x="476250" y="1519245"/>
            <a:ext cx="5321300" cy="360355"/>
          </a:xfrm>
          <a:prstGeom prst="rect">
            <a:avLst/>
          </a:prstGeom>
        </p:spPr>
        <p:txBody>
          <a:bodyPr anchor="b">
            <a:spAutoFit/>
          </a:bodyPr>
          <a:lstStyle>
            <a:lvl1pPr marL="0" indent="0">
              <a:lnSpc>
                <a:spcPct val="110000"/>
              </a:lnSpc>
              <a:spcBef>
                <a:spcPts val="0"/>
              </a:spcBef>
              <a:buClrTx/>
              <a:buSzTx/>
              <a:buFontTx/>
              <a:buNone/>
              <a:defRPr sz="1600" i="1"/>
            </a:lvl1pPr>
          </a:lstStyle>
          <a:p>
            <a:r>
              <a:t>Lorem Ipsum Dolor</a:t>
            </a:r>
          </a:p>
        </p:txBody>
      </p:sp>
      <p:sp>
        <p:nvSpPr>
          <p:cNvPr id="52" name="Photo en noir et blanc du dessous d’un pont passant sur un fleuve et se détachant sur le ciel "/>
          <p:cNvSpPr>
            <a:spLocks noGrp="1"/>
          </p:cNvSpPr>
          <p:nvPr>
            <p:ph type="pic" idx="22"/>
          </p:nvPr>
        </p:nvSpPr>
        <p:spPr>
          <a:xfrm>
            <a:off x="6267450" y="-825500"/>
            <a:ext cx="5399535" cy="7912100"/>
          </a:xfrm>
          <a:prstGeom prst="rect">
            <a:avLst/>
          </a:prstGeom>
          <a:ln w="9525">
            <a:round/>
          </a:ln>
        </p:spPr>
        <p:txBody>
          <a:bodyPr lIns="91439" tIns="45719" rIns="91439" bIns="45719" anchor="t">
            <a:noAutofit/>
          </a:bodyPr>
          <a:lstStyle/>
          <a:p>
            <a:endParaRPr/>
          </a:p>
        </p:txBody>
      </p:sp>
      <p:sp>
        <p:nvSpPr>
          <p:cNvPr id="53" name="Texte du titre"/>
          <p:cNvSpPr txBox="1">
            <a:spLocks noGrp="1"/>
          </p:cNvSpPr>
          <p:nvPr>
            <p:ph type="title"/>
          </p:nvPr>
        </p:nvSpPr>
        <p:spPr>
          <a:xfrm>
            <a:off x="476250" y="1987550"/>
            <a:ext cx="5321300" cy="1403350"/>
          </a:xfrm>
          <a:prstGeom prst="rect">
            <a:avLst/>
          </a:prstGeom>
        </p:spPr>
        <p:txBody>
          <a:bodyPr/>
          <a:lstStyle>
            <a:lvl1pPr algn="l">
              <a:defRPr sz="3900"/>
            </a:lvl1pPr>
          </a:lstStyle>
          <a:p>
            <a:r>
              <a:t>Texte du titre</a:t>
            </a:r>
          </a:p>
        </p:txBody>
      </p:sp>
      <p:sp>
        <p:nvSpPr>
          <p:cNvPr id="54" name="Texte niveau 1…"/>
          <p:cNvSpPr txBox="1">
            <a:spLocks noGrp="1"/>
          </p:cNvSpPr>
          <p:nvPr>
            <p:ph type="body" sz="quarter" idx="1"/>
          </p:nvPr>
        </p:nvSpPr>
        <p:spPr>
          <a:xfrm>
            <a:off x="476250" y="3543300"/>
            <a:ext cx="5321300" cy="2819400"/>
          </a:xfrm>
          <a:prstGeom prst="rect">
            <a:avLst/>
          </a:prstGeom>
        </p:spPr>
        <p:txBody>
          <a:bodyPr anchor="t"/>
          <a:lstStyle>
            <a:lvl1pPr marL="0" indent="0">
              <a:spcBef>
                <a:spcPts val="0"/>
              </a:spcBef>
              <a:buClrTx/>
              <a:buSzTx/>
              <a:buFontTx/>
              <a:buNone/>
              <a:defRPr sz="1600"/>
            </a:lvl1pPr>
            <a:lvl2pPr marL="0" indent="0">
              <a:spcBef>
                <a:spcPts val="0"/>
              </a:spcBef>
              <a:buClrTx/>
              <a:buSzTx/>
              <a:buFontTx/>
              <a:buNone/>
              <a:defRPr sz="1600"/>
            </a:lvl2pPr>
            <a:lvl3pPr marL="0" indent="0">
              <a:spcBef>
                <a:spcPts val="0"/>
              </a:spcBef>
              <a:buClrTx/>
              <a:buSzTx/>
              <a:buFontTx/>
              <a:buNone/>
              <a:defRPr sz="1600"/>
            </a:lvl3pPr>
            <a:lvl4pPr marL="0" indent="0">
              <a:spcBef>
                <a:spcPts val="0"/>
              </a:spcBef>
              <a:buClrTx/>
              <a:buSzTx/>
              <a:buFontTx/>
              <a:buNone/>
              <a:defRPr sz="1600"/>
            </a:lvl4pPr>
            <a:lvl5pPr marL="0" indent="0">
              <a:spcBef>
                <a:spcPts val="0"/>
              </a:spcBef>
              <a:buClrTx/>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5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00208734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62" name="Texte du titre"/>
          <p:cNvSpPr txBox="1">
            <a:spLocks noGrp="1"/>
          </p:cNvSpPr>
          <p:nvPr>
            <p:ph type="title"/>
          </p:nvPr>
        </p:nvSpPr>
        <p:spPr>
          <a:prstGeom prst="rect">
            <a:avLst/>
          </a:prstGeom>
        </p:spPr>
        <p:txBody>
          <a:bodyPr/>
          <a:lstStyle/>
          <a:p>
            <a:r>
              <a:t>Texte du titre</a:t>
            </a:r>
          </a:p>
        </p:txBody>
      </p:sp>
      <p:sp>
        <p:nvSpPr>
          <p:cNvPr id="6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56360158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re et puces">
    <p:spTree>
      <p:nvGrpSpPr>
        <p:cNvPr id="1" name=""/>
        <p:cNvGrpSpPr/>
        <p:nvPr/>
      </p:nvGrpSpPr>
      <p:grpSpPr>
        <a:xfrm>
          <a:off x="0" y="0"/>
          <a:ext cx="0" cy="0"/>
          <a:chOff x="0" y="0"/>
          <a:chExt cx="0" cy="0"/>
        </a:xfrm>
      </p:grpSpPr>
      <p:sp>
        <p:nvSpPr>
          <p:cNvPr id="70" name="Ligne"/>
          <p:cNvSpPr/>
          <p:nvPr/>
        </p:nvSpPr>
        <p:spPr>
          <a:xfrm>
            <a:off x="476250" y="15240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71" name="Ligne"/>
          <p:cNvSpPr/>
          <p:nvPr/>
        </p:nvSpPr>
        <p:spPr>
          <a:xfrm>
            <a:off x="476250" y="4445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72" name="Texte du titre"/>
          <p:cNvSpPr txBox="1">
            <a:spLocks noGrp="1"/>
          </p:cNvSpPr>
          <p:nvPr>
            <p:ph type="title"/>
          </p:nvPr>
        </p:nvSpPr>
        <p:spPr>
          <a:prstGeom prst="rect">
            <a:avLst/>
          </a:prstGeom>
        </p:spPr>
        <p:txBody>
          <a:bodyPr/>
          <a:lstStyle/>
          <a:p>
            <a:r>
              <a:t>Texte du titre</a:t>
            </a:r>
          </a:p>
        </p:txBody>
      </p:sp>
      <p:sp>
        <p:nvSpPr>
          <p:cNvPr id="73"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4"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70184538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re, puces et photo">
    <p:spTree>
      <p:nvGrpSpPr>
        <p:cNvPr id="1" name=""/>
        <p:cNvGrpSpPr/>
        <p:nvPr/>
      </p:nvGrpSpPr>
      <p:grpSpPr>
        <a:xfrm>
          <a:off x="0" y="0"/>
          <a:ext cx="0" cy="0"/>
          <a:chOff x="0" y="0"/>
          <a:chExt cx="0" cy="0"/>
        </a:xfrm>
      </p:grpSpPr>
      <p:sp>
        <p:nvSpPr>
          <p:cNvPr id="81" name="Ligne"/>
          <p:cNvSpPr/>
          <p:nvPr/>
        </p:nvSpPr>
        <p:spPr>
          <a:xfrm>
            <a:off x="476250" y="15240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82" name="Ligne"/>
          <p:cNvSpPr/>
          <p:nvPr/>
        </p:nvSpPr>
        <p:spPr>
          <a:xfrm>
            <a:off x="476250" y="4445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83" name="Photo en noir et blanc du dessous d’un pont passant sur un fleuve et se détachant sur le ciel "/>
          <p:cNvSpPr>
            <a:spLocks noGrp="1"/>
          </p:cNvSpPr>
          <p:nvPr>
            <p:ph type="pic" idx="21"/>
          </p:nvPr>
        </p:nvSpPr>
        <p:spPr>
          <a:xfrm>
            <a:off x="6318250" y="-1206500"/>
            <a:ext cx="5512206" cy="8077200"/>
          </a:xfrm>
          <a:prstGeom prst="rect">
            <a:avLst/>
          </a:prstGeom>
          <a:ln w="9525">
            <a:round/>
          </a:ln>
        </p:spPr>
        <p:txBody>
          <a:bodyPr lIns="91439" tIns="45719" rIns="91439" bIns="45719" anchor="t">
            <a:noAutofit/>
          </a:bodyPr>
          <a:lstStyle/>
          <a:p>
            <a:endParaRPr/>
          </a:p>
        </p:txBody>
      </p:sp>
      <p:sp>
        <p:nvSpPr>
          <p:cNvPr id="84" name="Texte du titre"/>
          <p:cNvSpPr txBox="1">
            <a:spLocks noGrp="1"/>
          </p:cNvSpPr>
          <p:nvPr>
            <p:ph type="title"/>
          </p:nvPr>
        </p:nvSpPr>
        <p:spPr>
          <a:prstGeom prst="rect">
            <a:avLst/>
          </a:prstGeom>
        </p:spPr>
        <p:txBody>
          <a:bodyPr/>
          <a:lstStyle/>
          <a:p>
            <a:r>
              <a:t>Texte du titre</a:t>
            </a:r>
          </a:p>
        </p:txBody>
      </p:sp>
      <p:sp>
        <p:nvSpPr>
          <p:cNvPr id="85" name="Texte niveau 1…"/>
          <p:cNvSpPr txBox="1">
            <a:spLocks noGrp="1"/>
          </p:cNvSpPr>
          <p:nvPr>
            <p:ph type="body" sz="half" idx="1"/>
          </p:nvPr>
        </p:nvSpPr>
        <p:spPr>
          <a:xfrm>
            <a:off x="476250" y="1898650"/>
            <a:ext cx="5454650" cy="4464050"/>
          </a:xfrm>
          <a:prstGeom prst="rect">
            <a:avLst/>
          </a:prstGeom>
        </p:spPr>
        <p:txBody>
          <a:bodyPr/>
          <a:lstStyle>
            <a:lvl1pPr marL="254000" indent="-254000">
              <a:spcBef>
                <a:spcPts val="1250"/>
              </a:spcBef>
              <a:buSzPct val="65000"/>
              <a:defRPr sz="2100"/>
            </a:lvl1pPr>
            <a:lvl2pPr marL="508000" indent="-254000">
              <a:spcBef>
                <a:spcPts val="1250"/>
              </a:spcBef>
              <a:buSzPct val="65000"/>
              <a:defRPr sz="2100"/>
            </a:lvl2pPr>
            <a:lvl3pPr marL="762000" indent="-254000">
              <a:spcBef>
                <a:spcPts val="1250"/>
              </a:spcBef>
              <a:buSzPct val="65000"/>
              <a:defRPr sz="2100"/>
            </a:lvl3pPr>
            <a:lvl4pPr marL="1016000" indent="-254000">
              <a:spcBef>
                <a:spcPts val="1250"/>
              </a:spcBef>
              <a:buSzPct val="65000"/>
              <a:defRPr sz="2100"/>
            </a:lvl4pPr>
            <a:lvl5pPr marL="1270000" indent="-254000">
              <a:spcBef>
                <a:spcPts val="1250"/>
              </a:spcBef>
              <a:buSzPct val="65000"/>
              <a:defRPr sz="2100"/>
            </a:lvl5pPr>
          </a:lstStyle>
          <a:p>
            <a:r>
              <a:t>Texte niveau 1</a:t>
            </a:r>
          </a:p>
          <a:p>
            <a:pPr lvl="1"/>
            <a:r>
              <a:t>Texte niveau 2</a:t>
            </a:r>
          </a:p>
          <a:p>
            <a:pPr lvl="2"/>
            <a:r>
              <a:t>Texte niveau 3</a:t>
            </a:r>
          </a:p>
          <a:p>
            <a:pPr lvl="3"/>
            <a:r>
              <a:t>Texte niveau 4</a:t>
            </a:r>
          </a:p>
          <a:p>
            <a:pPr lvl="4"/>
            <a:r>
              <a:t>Texte niveau 5</a:t>
            </a: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5130060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re, puces, vidéo direct, petit">
    <p:spTree>
      <p:nvGrpSpPr>
        <p:cNvPr id="1" name=""/>
        <p:cNvGrpSpPr/>
        <p:nvPr/>
      </p:nvGrpSpPr>
      <p:grpSpPr>
        <a:xfrm>
          <a:off x="0" y="0"/>
          <a:ext cx="0" cy="0"/>
          <a:chOff x="0" y="0"/>
          <a:chExt cx="0" cy="0"/>
        </a:xfrm>
      </p:grpSpPr>
      <p:sp>
        <p:nvSpPr>
          <p:cNvPr id="93" name="Ligne"/>
          <p:cNvSpPr/>
          <p:nvPr/>
        </p:nvSpPr>
        <p:spPr>
          <a:xfrm>
            <a:off x="476250" y="15240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94" name="Ligne"/>
          <p:cNvSpPr/>
          <p:nvPr/>
        </p:nvSpPr>
        <p:spPr>
          <a:xfrm>
            <a:off x="476250" y="4445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95" name="Texte du titre"/>
          <p:cNvSpPr txBox="1">
            <a:spLocks noGrp="1"/>
          </p:cNvSpPr>
          <p:nvPr>
            <p:ph type="title"/>
          </p:nvPr>
        </p:nvSpPr>
        <p:spPr>
          <a:prstGeom prst="rect">
            <a:avLst/>
          </a:prstGeom>
        </p:spPr>
        <p:txBody>
          <a:bodyPr/>
          <a:lstStyle/>
          <a:p>
            <a:r>
              <a:t>Texte du titre</a:t>
            </a:r>
          </a:p>
        </p:txBody>
      </p:sp>
      <p:sp>
        <p:nvSpPr>
          <p:cNvPr id="96" name="Texte niveau 1…"/>
          <p:cNvSpPr txBox="1">
            <a:spLocks noGrp="1"/>
          </p:cNvSpPr>
          <p:nvPr>
            <p:ph type="body" sz="half" idx="1"/>
          </p:nvPr>
        </p:nvSpPr>
        <p:spPr>
          <a:xfrm>
            <a:off x="476250" y="1898650"/>
            <a:ext cx="5454650" cy="4464050"/>
          </a:xfrm>
          <a:prstGeom prst="rect">
            <a:avLst/>
          </a:prstGeom>
        </p:spPr>
        <p:txBody>
          <a:bodyPr/>
          <a:lstStyle>
            <a:lvl1pPr marL="254000" indent="-254000">
              <a:spcBef>
                <a:spcPts val="1250"/>
              </a:spcBef>
              <a:buSzPct val="65000"/>
              <a:defRPr sz="2100"/>
            </a:lvl1pPr>
            <a:lvl2pPr marL="508000" indent="-254000">
              <a:spcBef>
                <a:spcPts val="1250"/>
              </a:spcBef>
              <a:buSzPct val="65000"/>
              <a:defRPr sz="2100"/>
            </a:lvl2pPr>
            <a:lvl3pPr marL="762000" indent="-254000">
              <a:spcBef>
                <a:spcPts val="1250"/>
              </a:spcBef>
              <a:buSzPct val="65000"/>
              <a:defRPr sz="2100"/>
            </a:lvl3pPr>
            <a:lvl4pPr marL="1016000" indent="-254000">
              <a:spcBef>
                <a:spcPts val="1250"/>
              </a:spcBef>
              <a:buSzPct val="65000"/>
              <a:defRPr sz="2100"/>
            </a:lvl4pPr>
            <a:lvl5pPr marL="1270000" indent="-254000">
              <a:spcBef>
                <a:spcPts val="1250"/>
              </a:spcBef>
              <a:buSzPct val="65000"/>
              <a:defRPr sz="2100"/>
            </a:lvl5pPr>
          </a:lstStyle>
          <a:p>
            <a:r>
              <a:t>Texte niveau 1</a:t>
            </a:r>
          </a:p>
          <a:p>
            <a:pPr lvl="1"/>
            <a:r>
              <a:t>Texte niveau 2</a:t>
            </a:r>
          </a:p>
          <a:p>
            <a:pPr lvl="2"/>
            <a:r>
              <a:t>Texte niveau 3</a:t>
            </a:r>
          </a:p>
          <a:p>
            <a:pPr lvl="3"/>
            <a:r>
              <a:t>Texte niveau 4</a:t>
            </a:r>
          </a:p>
          <a:p>
            <a:pPr lvl="4"/>
            <a:r>
              <a:t>Texte niveau 5</a:t>
            </a:r>
          </a:p>
        </p:txBody>
      </p:sp>
      <p:sp>
        <p:nvSpPr>
          <p:cNvPr id="97"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54315683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re, puces, vidéo direct, grand">
    <p:spTree>
      <p:nvGrpSpPr>
        <p:cNvPr id="1" name=""/>
        <p:cNvGrpSpPr/>
        <p:nvPr/>
      </p:nvGrpSpPr>
      <p:grpSpPr>
        <a:xfrm>
          <a:off x="0" y="0"/>
          <a:ext cx="0" cy="0"/>
          <a:chOff x="0" y="0"/>
          <a:chExt cx="0" cy="0"/>
        </a:xfrm>
      </p:grpSpPr>
      <p:sp>
        <p:nvSpPr>
          <p:cNvPr id="104" name="Ligne"/>
          <p:cNvSpPr/>
          <p:nvPr/>
        </p:nvSpPr>
        <p:spPr>
          <a:xfrm>
            <a:off x="476250" y="15240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105" name="Ligne"/>
          <p:cNvSpPr/>
          <p:nvPr/>
        </p:nvSpPr>
        <p:spPr>
          <a:xfrm>
            <a:off x="476250" y="4445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106" name="Texte du titre"/>
          <p:cNvSpPr txBox="1">
            <a:spLocks noGrp="1"/>
          </p:cNvSpPr>
          <p:nvPr>
            <p:ph type="title"/>
          </p:nvPr>
        </p:nvSpPr>
        <p:spPr>
          <a:prstGeom prst="rect">
            <a:avLst/>
          </a:prstGeom>
        </p:spPr>
        <p:txBody>
          <a:bodyPr/>
          <a:lstStyle/>
          <a:p>
            <a:r>
              <a:t>Texte du titre</a:t>
            </a:r>
          </a:p>
        </p:txBody>
      </p:sp>
      <p:sp>
        <p:nvSpPr>
          <p:cNvPr id="107" name="Texte niveau 1…"/>
          <p:cNvSpPr txBox="1">
            <a:spLocks noGrp="1"/>
          </p:cNvSpPr>
          <p:nvPr>
            <p:ph type="body" sz="half" idx="1"/>
          </p:nvPr>
        </p:nvSpPr>
        <p:spPr>
          <a:xfrm>
            <a:off x="476250" y="1898650"/>
            <a:ext cx="5454650" cy="4464050"/>
          </a:xfrm>
          <a:prstGeom prst="rect">
            <a:avLst/>
          </a:prstGeom>
        </p:spPr>
        <p:txBody>
          <a:bodyPr/>
          <a:lstStyle>
            <a:lvl1pPr marL="254000" indent="-254000">
              <a:spcBef>
                <a:spcPts val="1250"/>
              </a:spcBef>
              <a:buSzPct val="65000"/>
              <a:defRPr sz="2100"/>
            </a:lvl1pPr>
            <a:lvl2pPr marL="508000" indent="-254000">
              <a:spcBef>
                <a:spcPts val="1250"/>
              </a:spcBef>
              <a:buSzPct val="65000"/>
              <a:defRPr sz="2100"/>
            </a:lvl2pPr>
            <a:lvl3pPr marL="762000" indent="-254000">
              <a:spcBef>
                <a:spcPts val="1250"/>
              </a:spcBef>
              <a:buSzPct val="65000"/>
              <a:defRPr sz="2100"/>
            </a:lvl3pPr>
            <a:lvl4pPr marL="1016000" indent="-254000">
              <a:spcBef>
                <a:spcPts val="1250"/>
              </a:spcBef>
              <a:buSzPct val="65000"/>
              <a:defRPr sz="2100"/>
            </a:lvl4pPr>
            <a:lvl5pPr marL="1270000" indent="-254000">
              <a:spcBef>
                <a:spcPts val="1250"/>
              </a:spcBef>
              <a:buSzPct val="65000"/>
              <a:defRPr sz="2100"/>
            </a:lvl5pPr>
          </a:lstStyle>
          <a:p>
            <a:r>
              <a:t>Texte niveau 1</a:t>
            </a:r>
          </a:p>
          <a:p>
            <a:pPr lvl="1"/>
            <a:r>
              <a:t>Texte niveau 2</a:t>
            </a:r>
          </a:p>
          <a:p>
            <a:pPr lvl="2"/>
            <a:r>
              <a:t>Texte niveau 3</a:t>
            </a:r>
          </a:p>
          <a:p>
            <a:pPr lvl="3"/>
            <a:r>
              <a:t>Texte niveau 4</a:t>
            </a:r>
          </a:p>
          <a:p>
            <a:pPr lvl="4"/>
            <a:r>
              <a:t>Texte niveau 5</a:t>
            </a:r>
          </a:p>
        </p:txBody>
      </p:sp>
      <p:sp>
        <p:nvSpPr>
          <p:cNvPr id="10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68601379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Puces">
    <p:spTree>
      <p:nvGrpSpPr>
        <p:cNvPr id="1" name=""/>
        <p:cNvGrpSpPr/>
        <p:nvPr/>
      </p:nvGrpSpPr>
      <p:grpSpPr>
        <a:xfrm>
          <a:off x="0" y="0"/>
          <a:ext cx="0" cy="0"/>
          <a:chOff x="0" y="0"/>
          <a:chExt cx="0" cy="0"/>
        </a:xfrm>
      </p:grpSpPr>
      <p:sp>
        <p:nvSpPr>
          <p:cNvPr id="115" name="Texte niveau 1…"/>
          <p:cNvSpPr txBox="1">
            <a:spLocks noGrp="1"/>
          </p:cNvSpPr>
          <p:nvPr>
            <p:ph type="body" idx="1"/>
          </p:nvPr>
        </p:nvSpPr>
        <p:spPr>
          <a:xfrm>
            <a:off x="476250" y="889000"/>
            <a:ext cx="11239500" cy="507365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16"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65855865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3 photos">
    <p:spTree>
      <p:nvGrpSpPr>
        <p:cNvPr id="1" name=""/>
        <p:cNvGrpSpPr/>
        <p:nvPr/>
      </p:nvGrpSpPr>
      <p:grpSpPr>
        <a:xfrm>
          <a:off x="0" y="0"/>
          <a:ext cx="0" cy="0"/>
          <a:chOff x="0" y="0"/>
          <a:chExt cx="0" cy="0"/>
        </a:xfrm>
      </p:grpSpPr>
      <p:sp>
        <p:nvSpPr>
          <p:cNvPr id="123" name="Photo en noir et blanc en contre-plongée capturant les câbles de suspension d’un pont avec des nuages en arrière-plan"/>
          <p:cNvSpPr>
            <a:spLocks noGrp="1"/>
          </p:cNvSpPr>
          <p:nvPr>
            <p:ph type="pic" sz="half" idx="21"/>
          </p:nvPr>
        </p:nvSpPr>
        <p:spPr>
          <a:xfrm>
            <a:off x="6116116" y="3012361"/>
            <a:ext cx="5748997" cy="4044259"/>
          </a:xfrm>
          <a:prstGeom prst="rect">
            <a:avLst/>
          </a:prstGeom>
          <a:ln w="9525">
            <a:round/>
          </a:ln>
        </p:spPr>
        <p:txBody>
          <a:bodyPr lIns="91439" tIns="45719" rIns="91439" bIns="45719" anchor="t">
            <a:noAutofit/>
          </a:bodyPr>
          <a:lstStyle/>
          <a:p>
            <a:endParaRPr/>
          </a:p>
        </p:txBody>
      </p:sp>
      <p:sp>
        <p:nvSpPr>
          <p:cNvPr id="124" name="Photo en noir et blanc du pont de Zélande aux Pays-Bas"/>
          <p:cNvSpPr>
            <a:spLocks noGrp="1"/>
          </p:cNvSpPr>
          <p:nvPr>
            <p:ph type="pic" sz="half" idx="22"/>
          </p:nvPr>
        </p:nvSpPr>
        <p:spPr>
          <a:xfrm>
            <a:off x="6174993" y="317500"/>
            <a:ext cx="5613401" cy="3403600"/>
          </a:xfrm>
          <a:prstGeom prst="rect">
            <a:avLst/>
          </a:prstGeom>
          <a:ln w="9525">
            <a:round/>
          </a:ln>
        </p:spPr>
        <p:txBody>
          <a:bodyPr lIns="91439" tIns="45719" rIns="91439" bIns="45719" anchor="t">
            <a:noAutofit/>
          </a:bodyPr>
          <a:lstStyle/>
          <a:p>
            <a:endParaRPr/>
          </a:p>
        </p:txBody>
      </p:sp>
      <p:sp>
        <p:nvSpPr>
          <p:cNvPr id="125" name="Photo en noir et blanc du dessous d’un pont passant sur un fleuve et se détachant sur le ciel "/>
          <p:cNvSpPr>
            <a:spLocks noGrp="1"/>
          </p:cNvSpPr>
          <p:nvPr>
            <p:ph type="pic" idx="23"/>
          </p:nvPr>
        </p:nvSpPr>
        <p:spPr>
          <a:xfrm>
            <a:off x="365495" y="-1219200"/>
            <a:ext cx="5525207" cy="8096250"/>
          </a:xfrm>
          <a:prstGeom prst="rect">
            <a:avLst/>
          </a:prstGeom>
          <a:ln w="9525">
            <a:round/>
          </a:ln>
        </p:spPr>
        <p:txBody>
          <a:bodyPr lIns="91439" tIns="45719" rIns="91439" bIns="45719" anchor="t">
            <a:noAutofit/>
          </a:bodyPr>
          <a:lstStyle/>
          <a:p>
            <a:endParaRPr/>
          </a:p>
        </p:txBody>
      </p:sp>
      <p:sp>
        <p:nvSpPr>
          <p:cNvPr id="126"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27427627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Citation">
    <p:spTree>
      <p:nvGrpSpPr>
        <p:cNvPr id="1" name=""/>
        <p:cNvGrpSpPr/>
        <p:nvPr/>
      </p:nvGrpSpPr>
      <p:grpSpPr>
        <a:xfrm>
          <a:off x="0" y="0"/>
          <a:ext cx="0" cy="0"/>
          <a:chOff x="0" y="0"/>
          <a:chExt cx="0" cy="0"/>
        </a:xfrm>
      </p:grpSpPr>
      <p:sp>
        <p:nvSpPr>
          <p:cNvPr id="133" name="-Gilles Allain"/>
          <p:cNvSpPr txBox="1">
            <a:spLocks noGrp="1"/>
          </p:cNvSpPr>
          <p:nvPr>
            <p:ph type="body" sz="quarter" idx="21"/>
          </p:nvPr>
        </p:nvSpPr>
        <p:spPr>
          <a:xfrm>
            <a:off x="495300" y="4210050"/>
            <a:ext cx="11195050" cy="425758"/>
          </a:xfrm>
          <a:prstGeom prst="rect">
            <a:avLst/>
          </a:prstGeom>
        </p:spPr>
        <p:txBody>
          <a:bodyPr anchor="t">
            <a:spAutoFit/>
          </a:bodyPr>
          <a:lstStyle>
            <a:lvl1pPr marL="0" indent="0" algn="ctr">
              <a:spcBef>
                <a:spcPts val="850"/>
              </a:spcBef>
              <a:buClrTx/>
              <a:buSzTx/>
              <a:buFontTx/>
              <a:buNone/>
              <a:defRPr sz="2100" i="1"/>
            </a:lvl1pPr>
          </a:lstStyle>
          <a:p>
            <a:r>
              <a:t>-Gilles Allain</a:t>
            </a:r>
          </a:p>
        </p:txBody>
      </p:sp>
      <p:sp>
        <p:nvSpPr>
          <p:cNvPr id="134" name="« Saisissez une citation ici. »"/>
          <p:cNvSpPr txBox="1">
            <a:spLocks noGrp="1"/>
          </p:cNvSpPr>
          <p:nvPr>
            <p:ph type="body" sz="quarter" idx="22"/>
          </p:nvPr>
        </p:nvSpPr>
        <p:spPr>
          <a:xfrm>
            <a:off x="1187450" y="2991669"/>
            <a:ext cx="9810750" cy="487313"/>
          </a:xfrm>
          <a:prstGeom prst="rect">
            <a:avLst/>
          </a:prstGeom>
        </p:spPr>
        <p:txBody>
          <a:bodyPr>
            <a:spAutoFit/>
          </a:bodyPr>
          <a:lstStyle>
            <a:lvl1pPr marL="0" indent="0" algn="ctr">
              <a:spcBef>
                <a:spcPts val="0"/>
              </a:spcBef>
              <a:buClrTx/>
              <a:buSzTx/>
              <a:buFontTx/>
              <a:buNone/>
            </a:lvl1pPr>
          </a:lstStyle>
          <a:p>
            <a:r>
              <a:t>« Saisissez une citation ici. » </a:t>
            </a:r>
          </a:p>
        </p:txBody>
      </p:sp>
      <p:sp>
        <p:nvSpPr>
          <p:cNvPr id="13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9282189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42" name="Photo en noir et blanc en contre-plongée capturant les câbles de suspension d’un pont avec des nuages en arrière-plan"/>
          <p:cNvSpPr>
            <a:spLocks noGrp="1"/>
          </p:cNvSpPr>
          <p:nvPr>
            <p:ph type="pic" idx="21"/>
          </p:nvPr>
        </p:nvSpPr>
        <p:spPr>
          <a:xfrm>
            <a:off x="0" y="-1327150"/>
            <a:ext cx="12192000" cy="8576734"/>
          </a:xfrm>
          <a:prstGeom prst="rect">
            <a:avLst/>
          </a:prstGeom>
        </p:spPr>
        <p:txBody>
          <a:bodyPr lIns="91439" tIns="45719" rIns="91439" bIns="45719" anchor="t">
            <a:noAutofit/>
          </a:bodyPr>
          <a:lstStyle/>
          <a:p>
            <a:endParaRPr/>
          </a:p>
        </p:txBody>
      </p:sp>
      <p:sp>
        <p:nvSpPr>
          <p:cNvPr id="14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66289678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Vierge">
    <p:spTree>
      <p:nvGrpSpPr>
        <p:cNvPr id="1" name=""/>
        <p:cNvGrpSpPr/>
        <p:nvPr/>
      </p:nvGrpSpPr>
      <p:grpSpPr>
        <a:xfrm>
          <a:off x="0" y="0"/>
          <a:ext cx="0" cy="0"/>
          <a:chOff x="0" y="0"/>
          <a:chExt cx="0" cy="0"/>
        </a:xfrm>
      </p:grpSpPr>
      <p:sp>
        <p:nvSpPr>
          <p:cNvPr id="15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35164129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64A34A-B6FD-40DA-AD9D-4AE36565F20D}" type="datetimeFigureOut">
              <a:rPr lang="fr-FR" smtClean="0"/>
              <a:pPr/>
              <a:t>02/10/2024</a:t>
            </a:fld>
            <a:endParaRPr lang="fr-F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D2162F-72F1-4BF8-B7B9-F0ED2DEB04F3}" type="slidenum">
              <a:rPr lang="fr-FR" smtClean="0"/>
              <a:pPr/>
              <a:t>‹N°›</a:t>
            </a:fld>
            <a:endParaRPr lang="fr-FR"/>
          </a:p>
        </p:txBody>
      </p:sp>
    </p:spTree>
    <p:extLst>
      <p:ext uri="{BB962C8B-B14F-4D97-AF65-F5344CB8AC3E}">
        <p14:creationId xmlns:p14="http://schemas.microsoft.com/office/powerpoint/2010/main" val="91390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sp>
        <p:nvSpPr>
          <p:cNvPr id="2" name="Ligne"/>
          <p:cNvSpPr/>
          <p:nvPr/>
        </p:nvSpPr>
        <p:spPr>
          <a:xfrm>
            <a:off x="476250" y="153035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3" name="Ligne"/>
          <p:cNvSpPr/>
          <p:nvPr/>
        </p:nvSpPr>
        <p:spPr>
          <a:xfrm>
            <a:off x="476250" y="444500"/>
            <a:ext cx="11247461" cy="0"/>
          </a:xfrm>
          <a:prstGeom prst="line">
            <a:avLst/>
          </a:prstGeom>
          <a:ln w="12700">
            <a:solidFill>
              <a:srgbClr val="444444">
                <a:alpha val="30000"/>
              </a:srgbClr>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4" name="Texte du titre"/>
          <p:cNvSpPr txBox="1">
            <a:spLocks noGrp="1"/>
          </p:cNvSpPr>
          <p:nvPr>
            <p:ph type="title"/>
          </p:nvPr>
        </p:nvSpPr>
        <p:spPr>
          <a:xfrm>
            <a:off x="476250" y="571500"/>
            <a:ext cx="11239500" cy="831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Texte du titre</a:t>
            </a:r>
          </a:p>
        </p:txBody>
      </p:sp>
      <p:sp>
        <p:nvSpPr>
          <p:cNvPr id="5" name="Texte niveau 1…"/>
          <p:cNvSpPr txBox="1">
            <a:spLocks noGrp="1"/>
          </p:cNvSpPr>
          <p:nvPr>
            <p:ph type="body" idx="1"/>
          </p:nvPr>
        </p:nvSpPr>
        <p:spPr>
          <a:xfrm>
            <a:off x="476250" y="1847850"/>
            <a:ext cx="11239500" cy="42862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Texte niveau 1</a:t>
            </a:r>
          </a:p>
          <a:p>
            <a:pPr lvl="1"/>
            <a:r>
              <a:t>Texte niveau 2</a:t>
            </a:r>
          </a:p>
          <a:p>
            <a:pPr lvl="2"/>
            <a:r>
              <a:t>Texte niveau 3</a:t>
            </a:r>
          </a:p>
          <a:p>
            <a:pPr lvl="3"/>
            <a:r>
              <a:t>Texte niveau 4</a:t>
            </a:r>
          </a:p>
          <a:p>
            <a:pPr lvl="4"/>
            <a:r>
              <a:t>Texte niveau 5</a:t>
            </a:r>
          </a:p>
        </p:txBody>
      </p:sp>
      <p:sp>
        <p:nvSpPr>
          <p:cNvPr id="6" name="Numéro de diapositive"/>
          <p:cNvSpPr txBox="1">
            <a:spLocks noGrp="1"/>
          </p:cNvSpPr>
          <p:nvPr>
            <p:ph type="sldNum" sz="quarter" idx="2"/>
          </p:nvPr>
        </p:nvSpPr>
        <p:spPr>
          <a:xfrm>
            <a:off x="5912487" y="6508750"/>
            <a:ext cx="360676" cy="287258"/>
          </a:xfrm>
          <a:prstGeom prst="rect">
            <a:avLst/>
          </a:prstGeom>
          <a:ln w="12700">
            <a:miter lim="400000"/>
          </a:ln>
        </p:spPr>
        <p:txBody>
          <a:bodyPr wrap="none" lIns="50800" tIns="50800" rIns="50800" bIns="50800">
            <a:spAutoFit/>
          </a:bodyPr>
          <a:lstStyle>
            <a:lvl1pPr algn="ctr">
              <a:spcBef>
                <a:spcPts val="0"/>
              </a:spcBef>
              <a:defRPr sz="1200">
                <a:solidFill>
                  <a:srgbClr val="4C4946"/>
                </a:solidFill>
              </a:defRPr>
            </a:lvl1pPr>
          </a:lstStyle>
          <a:p>
            <a:fld id="{86CB4B4D-7CA3-9044-876B-883B54F8677D}" type="slidenum">
              <a:t>‹N°›</a:t>
            </a:fld>
            <a:endParaRPr/>
          </a:p>
        </p:txBody>
      </p:sp>
    </p:spTree>
    <p:extLst>
      <p:ext uri="{BB962C8B-B14F-4D97-AF65-F5344CB8AC3E}">
        <p14:creationId xmlns:p14="http://schemas.microsoft.com/office/powerpoint/2010/main" val="2116819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ransition spd="med"/>
  <p:txStyles>
    <p:titleStyle>
      <a:lvl1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1pPr>
      <a:lvl2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2pPr>
      <a:lvl3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3pPr>
      <a:lvl4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4pPr>
      <a:lvl5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5pPr>
      <a:lvl6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6pPr>
      <a:lvl7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7pPr>
      <a:lvl8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8pPr>
      <a:lvl9pPr marL="0" marR="0" indent="0" algn="ctr" defTabSz="412750" rtl="0" latinLnBrk="0">
        <a:lnSpc>
          <a:spcPct val="90000"/>
        </a:lnSpc>
        <a:spcBef>
          <a:spcPts val="1150"/>
        </a:spcBef>
        <a:spcAft>
          <a:spcPts val="0"/>
        </a:spcAft>
        <a:buClrTx/>
        <a:buSzTx/>
        <a:buFontTx/>
        <a:buNone/>
        <a:tabLst/>
        <a:defRPr sz="4900" b="0" i="0" u="none" strike="noStrike" cap="none" spc="0" baseline="0">
          <a:solidFill>
            <a:srgbClr val="D93E2B"/>
          </a:solidFill>
          <a:uFillTx/>
          <a:latin typeface="+mn-lt"/>
          <a:ea typeface="+mn-ea"/>
          <a:cs typeface="+mn-cs"/>
          <a:sym typeface="Bodoni SvtyTwo ITC TT-Book"/>
        </a:defRPr>
      </a:lvl9pPr>
    </p:titleStyle>
    <p:bodyStyle>
      <a:lvl1pPr marL="3048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1pPr>
      <a:lvl2pPr marL="6096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2pPr>
      <a:lvl3pPr marL="9144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3pPr>
      <a:lvl4pPr marL="12192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4pPr>
      <a:lvl5pPr marL="15240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5pPr>
      <a:lvl6pPr marL="18288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6pPr>
      <a:lvl7pPr marL="21336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7pPr>
      <a:lvl8pPr marL="24384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8pPr>
      <a:lvl9pPr marL="2743200" marR="0" indent="-304800" algn="l" defTabSz="412750" rtl="0" latinLnBrk="0">
        <a:lnSpc>
          <a:spcPct val="100000"/>
        </a:lnSpc>
        <a:spcBef>
          <a:spcPts val="1700"/>
        </a:spcBef>
        <a:spcAft>
          <a:spcPts val="0"/>
        </a:spcAft>
        <a:buClr>
          <a:srgbClr val="929292"/>
        </a:buClr>
        <a:buSzPct val="60000"/>
        <a:buFont typeface="Zapf Dingbats"/>
        <a:buChar char="❖"/>
        <a:tabLst/>
        <a:defRPr sz="2500" b="0" i="0" u="none" strike="noStrike" cap="none" spc="0" baseline="0">
          <a:solidFill>
            <a:srgbClr val="414141"/>
          </a:solidFill>
          <a:uFillTx/>
          <a:latin typeface="Palatino"/>
          <a:ea typeface="Palatino"/>
          <a:cs typeface="Palatino"/>
          <a:sym typeface="Palatino"/>
        </a:defRPr>
      </a:lvl9pPr>
    </p:bodyStyle>
    <p:otherStyle>
      <a:lvl1pPr marL="0" marR="0" indent="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1pPr>
      <a:lvl2pPr marL="0" marR="0" indent="1143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2pPr>
      <a:lvl3pPr marL="0" marR="0" indent="2286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3pPr>
      <a:lvl4pPr marL="0" marR="0" indent="3429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4pPr>
      <a:lvl5pPr marL="0" marR="0" indent="4572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5pPr>
      <a:lvl6pPr marL="0" marR="0" indent="5715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6pPr>
      <a:lvl7pPr marL="0" marR="0" indent="6858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7pPr>
      <a:lvl8pPr marL="0" marR="0" indent="8001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8pPr>
      <a:lvl9pPr marL="0" marR="0" indent="9144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6.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xml"/><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76E8CC-82BB-40C5-9EBC-9A2F93D40D6A}"/>
              </a:ext>
            </a:extLst>
          </p:cNvPr>
          <p:cNvSpPr/>
          <p:nvPr/>
        </p:nvSpPr>
        <p:spPr>
          <a:xfrm>
            <a:off x="0" y="1"/>
            <a:ext cx="12192000" cy="6874000"/>
          </a:xfrm>
          <a:prstGeom prst="rect">
            <a:avLst/>
          </a:prstGeom>
          <a:solidFill>
            <a:srgbClr val="004B88"/>
          </a:solidFill>
          <a:ln>
            <a:solidFill>
              <a:srgbClr val="044F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8" name="Espace réservé du contenu 4">
            <a:extLst>
              <a:ext uri="{FF2B5EF4-FFF2-40B4-BE49-F238E27FC236}">
                <a16:creationId xmlns:a16="http://schemas.microsoft.com/office/drawing/2014/main" id="{F941A03E-CF3B-4F6D-411D-12C1AC387A8B}"/>
              </a:ext>
            </a:extLst>
          </p:cNvPr>
          <p:cNvPicPr>
            <a:picLocks noChangeAspect="1"/>
          </p:cNvPicPr>
          <p:nvPr/>
        </p:nvPicPr>
        <p:blipFill rotWithShape="1">
          <a:blip r:embed="rId3" cstate="print">
            <a:alphaModFix amt="32000"/>
            <a:extLst>
              <a:ext uri="{28A0092B-C50C-407E-A947-70E740481C1C}">
                <a14:useLocalDpi xmlns:a14="http://schemas.microsoft.com/office/drawing/2010/main" val="0"/>
              </a:ext>
            </a:extLst>
          </a:blip>
          <a:srcRect t="21427" r="89931" b="1455"/>
          <a:stretch/>
        </p:blipFill>
        <p:spPr>
          <a:xfrm flipH="1">
            <a:off x="8257455" y="1"/>
            <a:ext cx="3934544" cy="6857999"/>
          </a:xfrm>
          <a:prstGeom prst="rect">
            <a:avLst/>
          </a:prstGeom>
        </p:spPr>
      </p:pic>
      <p:sp>
        <p:nvSpPr>
          <p:cNvPr id="18" name="ZoneTexte 17">
            <a:extLst>
              <a:ext uri="{FF2B5EF4-FFF2-40B4-BE49-F238E27FC236}">
                <a16:creationId xmlns:a16="http://schemas.microsoft.com/office/drawing/2014/main" id="{8F6869F6-A7D5-4E34-BE83-7C1F90047347}"/>
              </a:ext>
            </a:extLst>
          </p:cNvPr>
          <p:cNvSpPr txBox="1"/>
          <p:nvPr/>
        </p:nvSpPr>
        <p:spPr>
          <a:xfrm>
            <a:off x="353290" y="2406464"/>
            <a:ext cx="7904165" cy="1241237"/>
          </a:xfrm>
          <a:prstGeom prst="rect">
            <a:avLst/>
          </a:prstGeom>
          <a:noFill/>
        </p:spPr>
        <p:txBody>
          <a:bodyPr wrap="square" rtlCol="0">
            <a:spAutoFit/>
          </a:bodyPr>
          <a:lstStyle/>
          <a:p>
            <a:pPr algn="ctr"/>
            <a:r>
              <a:rPr lang="fr-FR" sz="3733" dirty="0">
                <a:solidFill>
                  <a:schemeClr val="bg1">
                    <a:lumMod val="95000"/>
                  </a:schemeClr>
                </a:solidFill>
                <a:latin typeface="Gill Sans MT" panose="020B0502020104020203" pitchFamily="34" charset="0"/>
              </a:rPr>
              <a:t>Les orthèses d’avancée mandibulaires Quoi de neuf en 2024 ?</a:t>
            </a:r>
          </a:p>
        </p:txBody>
      </p:sp>
      <p:sp>
        <p:nvSpPr>
          <p:cNvPr id="20" name="ZoneTexte 19">
            <a:extLst>
              <a:ext uri="{FF2B5EF4-FFF2-40B4-BE49-F238E27FC236}">
                <a16:creationId xmlns:a16="http://schemas.microsoft.com/office/drawing/2014/main" id="{04050277-C526-40E2-82E0-976ADE377681}"/>
              </a:ext>
            </a:extLst>
          </p:cNvPr>
          <p:cNvSpPr txBox="1"/>
          <p:nvPr/>
        </p:nvSpPr>
        <p:spPr>
          <a:xfrm>
            <a:off x="353289" y="5012350"/>
            <a:ext cx="7904165" cy="502766"/>
          </a:xfrm>
          <a:prstGeom prst="rect">
            <a:avLst/>
          </a:prstGeom>
          <a:noFill/>
        </p:spPr>
        <p:txBody>
          <a:bodyPr wrap="square" rtlCol="0">
            <a:spAutoFit/>
          </a:bodyPr>
          <a:lstStyle/>
          <a:p>
            <a:pPr algn="ctr"/>
            <a:r>
              <a:rPr lang="fr-FR" sz="2667" dirty="0">
                <a:solidFill>
                  <a:srgbClr val="1EA9E2"/>
                </a:solidFill>
                <a:latin typeface="Gill Sans MT" panose="020B0502020104020203" pitchFamily="34" charset="0"/>
              </a:rPr>
              <a:t>Eric AMELINE</a:t>
            </a:r>
          </a:p>
        </p:txBody>
      </p:sp>
      <p:sp>
        <p:nvSpPr>
          <p:cNvPr id="21" name="ZoneTexte 20">
            <a:extLst>
              <a:ext uri="{FF2B5EF4-FFF2-40B4-BE49-F238E27FC236}">
                <a16:creationId xmlns:a16="http://schemas.microsoft.com/office/drawing/2014/main" id="{F9BBB7CB-DBF9-463C-8054-70AFAF4F8344}"/>
              </a:ext>
            </a:extLst>
          </p:cNvPr>
          <p:cNvSpPr txBox="1"/>
          <p:nvPr/>
        </p:nvSpPr>
        <p:spPr>
          <a:xfrm>
            <a:off x="353289" y="6233628"/>
            <a:ext cx="7904165" cy="461665"/>
          </a:xfrm>
          <a:prstGeom prst="rect">
            <a:avLst/>
          </a:prstGeom>
          <a:noFill/>
        </p:spPr>
        <p:txBody>
          <a:bodyPr wrap="square" rtlCol="0">
            <a:spAutoFit/>
          </a:bodyPr>
          <a:lstStyle/>
          <a:p>
            <a:pPr algn="ctr"/>
            <a:r>
              <a:rPr lang="fr-FR" sz="2400" dirty="0">
                <a:solidFill>
                  <a:srgbClr val="29B6AF"/>
                </a:solidFill>
                <a:latin typeface="Gill Sans MT" panose="020B0502020104020203" pitchFamily="34" charset="0"/>
              </a:rPr>
              <a:t>20 septembre 2024</a:t>
            </a: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5629" y="232014"/>
            <a:ext cx="2491769" cy="810429"/>
          </a:xfrm>
          <a:prstGeom prst="rect">
            <a:avLst/>
          </a:prstGeom>
        </p:spPr>
      </p:pic>
      <p:pic>
        <p:nvPicPr>
          <p:cNvPr id="12" name="Image 11">
            <a:extLst>
              <a:ext uri="{FF2B5EF4-FFF2-40B4-BE49-F238E27FC236}">
                <a16:creationId xmlns:a16="http://schemas.microsoft.com/office/drawing/2014/main" id="{B4F782B0-775A-40F8-6DAF-265E7281DB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7855" y="6047569"/>
            <a:ext cx="2282644" cy="810430"/>
          </a:xfrm>
          <a:prstGeom prst="rect">
            <a:avLst/>
          </a:prstGeom>
        </p:spPr>
      </p:pic>
    </p:spTree>
    <p:extLst>
      <p:ext uri="{BB962C8B-B14F-4D97-AF65-F5344CB8AC3E}">
        <p14:creationId xmlns:p14="http://schemas.microsoft.com/office/powerpoint/2010/main" val="4221383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85FA6C6-1A3D-3DF5-5BE4-FAB23F88FDE6}"/>
              </a:ext>
            </a:extLst>
          </p:cNvPr>
          <p:cNvSpPr>
            <a:spLocks noGrp="1"/>
          </p:cNvSpPr>
          <p:nvPr>
            <p:ph idx="1"/>
          </p:nvPr>
        </p:nvSpPr>
        <p:spPr/>
        <p:txBody>
          <a:bodyPr/>
          <a:lstStyle/>
          <a:p>
            <a:endParaRPr lang="fr-FR" dirty="0"/>
          </a:p>
        </p:txBody>
      </p:sp>
      <p:sp>
        <p:nvSpPr>
          <p:cNvPr id="3" name="Titre 2">
            <a:extLst>
              <a:ext uri="{FF2B5EF4-FFF2-40B4-BE49-F238E27FC236}">
                <a16:creationId xmlns:a16="http://schemas.microsoft.com/office/drawing/2014/main" id="{BBBD5AF7-990B-22F5-1FFF-AE74930D5A55}"/>
              </a:ext>
            </a:extLst>
          </p:cNvPr>
          <p:cNvSpPr>
            <a:spLocks noGrp="1"/>
          </p:cNvSpPr>
          <p:nvPr>
            <p:ph type="title"/>
          </p:nvPr>
        </p:nvSpPr>
        <p:spPr/>
        <p:txBody>
          <a:bodyPr/>
          <a:lstStyle/>
          <a:p>
            <a:endParaRPr lang="fr-FR" dirty="0"/>
          </a:p>
        </p:txBody>
      </p:sp>
      <p:graphicFrame>
        <p:nvGraphicFramePr>
          <p:cNvPr id="4" name="Espace réservé du contenu 4">
            <a:extLst>
              <a:ext uri="{FF2B5EF4-FFF2-40B4-BE49-F238E27FC236}">
                <a16:creationId xmlns:a16="http://schemas.microsoft.com/office/drawing/2014/main" id="{FD8F2C9A-025D-36E5-F172-1028FAAEF5CD}"/>
              </a:ext>
            </a:extLst>
          </p:cNvPr>
          <p:cNvGraphicFramePr>
            <a:graphicFrameLocks/>
          </p:cNvGraphicFramePr>
          <p:nvPr>
            <p:extLst>
              <p:ext uri="{D42A27DB-BD31-4B8C-83A1-F6EECF244321}">
                <p14:modId xmlns:p14="http://schemas.microsoft.com/office/powerpoint/2010/main" val="3529083940"/>
              </p:ext>
            </p:extLst>
          </p:nvPr>
        </p:nvGraphicFramePr>
        <p:xfrm>
          <a:off x="1593922" y="2362541"/>
          <a:ext cx="9004155" cy="2959708"/>
        </p:xfrm>
        <a:graphic>
          <a:graphicData uri="http://schemas.openxmlformats.org/drawingml/2006/table">
            <a:tbl>
              <a:tblPr firstRow="1" bandRow="1">
                <a:tableStyleId>{5C22544A-7EE6-4342-B048-85BDC9FD1C3A}</a:tableStyleId>
              </a:tblPr>
              <a:tblGrid>
                <a:gridCol w="5002306">
                  <a:extLst>
                    <a:ext uri="{9D8B030D-6E8A-4147-A177-3AD203B41FA5}">
                      <a16:colId xmlns:a16="http://schemas.microsoft.com/office/drawing/2014/main" val="20000"/>
                    </a:ext>
                  </a:extLst>
                </a:gridCol>
                <a:gridCol w="4001849">
                  <a:extLst>
                    <a:ext uri="{9D8B030D-6E8A-4147-A177-3AD203B41FA5}">
                      <a16:colId xmlns:a16="http://schemas.microsoft.com/office/drawing/2014/main" val="20001"/>
                    </a:ext>
                  </a:extLst>
                </a:gridCol>
              </a:tblGrid>
              <a:tr h="372663">
                <a:tc>
                  <a:txBody>
                    <a:bodyPr/>
                    <a:lstStyle/>
                    <a:p>
                      <a:pPr algn="ctr"/>
                      <a:r>
                        <a:rPr lang="fr-FR" sz="2400" dirty="0"/>
                        <a:t>Conflits d’intérêt</a:t>
                      </a:r>
                    </a:p>
                  </a:txBody>
                  <a:tcPr marL="121920" marR="121920" marT="60960" marB="60960"/>
                </a:tc>
                <a:tc>
                  <a:txBody>
                    <a:bodyPr/>
                    <a:lstStyle/>
                    <a:p>
                      <a:pPr algn="ctr"/>
                      <a:r>
                        <a:rPr lang="fr-FR" sz="2400" dirty="0"/>
                        <a:t>Entreprise</a:t>
                      </a:r>
                    </a:p>
                  </a:txBody>
                  <a:tcPr marL="121920" marR="121920" marT="60960" marB="60960"/>
                </a:tc>
                <a:extLst>
                  <a:ext uri="{0D108BD9-81ED-4DB2-BD59-A6C34878D82A}">
                    <a16:rowId xmlns:a16="http://schemas.microsoft.com/office/drawing/2014/main" val="10000"/>
                  </a:ext>
                </a:extLst>
              </a:tr>
              <a:tr h="643228">
                <a:tc>
                  <a:txBody>
                    <a:bodyPr/>
                    <a:lstStyle/>
                    <a:p>
                      <a:r>
                        <a:rPr lang="fr-FR" sz="2400" dirty="0"/>
                        <a:t>Intérêt financier, propriétaire, dirigeant</a:t>
                      </a:r>
                    </a:p>
                  </a:txBody>
                  <a:tcPr marL="121920" marR="121920" marT="60960" marB="60960"/>
                </a:tc>
                <a:tc>
                  <a:txBody>
                    <a:bodyPr/>
                    <a:lstStyle/>
                    <a:p>
                      <a:r>
                        <a:rPr lang="fr-FR" sz="2400" dirty="0"/>
                        <a:t>Président de FCEA Innovation</a:t>
                      </a:r>
                    </a:p>
                  </a:txBody>
                  <a:tcPr marL="121920" marR="121920" marT="60960" marB="60960"/>
                </a:tc>
                <a:extLst>
                  <a:ext uri="{0D108BD9-81ED-4DB2-BD59-A6C34878D82A}">
                    <a16:rowId xmlns:a16="http://schemas.microsoft.com/office/drawing/2014/main" val="10001"/>
                  </a:ext>
                </a:extLst>
              </a:tr>
              <a:tr h="372663">
                <a:tc>
                  <a:txBody>
                    <a:bodyPr/>
                    <a:lstStyle/>
                    <a:p>
                      <a:r>
                        <a:rPr lang="fr-FR" sz="2400" dirty="0"/>
                        <a:t>Essai clinique</a:t>
                      </a:r>
                    </a:p>
                  </a:txBody>
                  <a:tcPr marL="121920" marR="121920" marT="60960" marB="60960"/>
                </a:tc>
                <a:tc>
                  <a:txBody>
                    <a:bodyPr/>
                    <a:lstStyle/>
                    <a:p>
                      <a:r>
                        <a:rPr lang="fr-FR" sz="2400" dirty="0"/>
                        <a:t>Panthera Dental</a:t>
                      </a:r>
                    </a:p>
                  </a:txBody>
                  <a:tcPr marL="121920" marR="121920" marT="60960" marB="60960"/>
                </a:tc>
                <a:extLst>
                  <a:ext uri="{0D108BD9-81ED-4DB2-BD59-A6C34878D82A}">
                    <a16:rowId xmlns:a16="http://schemas.microsoft.com/office/drawing/2014/main" val="10002"/>
                  </a:ext>
                </a:extLst>
              </a:tr>
              <a:tr h="372663">
                <a:tc>
                  <a:txBody>
                    <a:bodyPr/>
                    <a:lstStyle/>
                    <a:p>
                      <a:r>
                        <a:rPr lang="fr-FR" sz="2400" dirty="0"/>
                        <a:t>Activité de conseil et d’expertise</a:t>
                      </a:r>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10003"/>
                  </a:ext>
                </a:extLst>
              </a:tr>
              <a:tr h="643228">
                <a:tc>
                  <a:txBody>
                    <a:bodyPr/>
                    <a:lstStyle/>
                    <a:p>
                      <a:r>
                        <a:rPr lang="fr-FR" sz="2400" dirty="0"/>
                        <a:t>Invitation en tant qu’orateur, auditeur</a:t>
                      </a:r>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08581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2831154" y="4912468"/>
            <a:ext cx="7323767" cy="1100405"/>
          </a:xfrm>
        </p:spPr>
        <p:txBody>
          <a:bodyPr>
            <a:normAutofit/>
          </a:bodyPr>
          <a:lstStyle/>
          <a:p>
            <a:pPr eaLnBrk="1" hangingPunct="1">
              <a:defRPr/>
            </a:pPr>
            <a:r>
              <a:rPr lang="fr-FR">
                <a:solidFill>
                  <a:schemeClr val="bg1"/>
                </a:solidFill>
              </a:rPr>
              <a:t>Traitements du SAOS</a:t>
            </a:r>
          </a:p>
        </p:txBody>
      </p:sp>
      <p:graphicFrame>
        <p:nvGraphicFramePr>
          <p:cNvPr id="2" name="Espace réservé du contenu 1">
            <a:extLst>
              <a:ext uri="{FF2B5EF4-FFF2-40B4-BE49-F238E27FC236}">
                <a16:creationId xmlns:a16="http://schemas.microsoft.com/office/drawing/2014/main" id="{4A77251E-D4AA-CCE2-5A41-930E20C57353}"/>
              </a:ext>
            </a:extLst>
          </p:cNvPr>
          <p:cNvGraphicFramePr>
            <a:graphicFrameLocks noGrp="1"/>
          </p:cNvGraphicFramePr>
          <p:nvPr>
            <p:ph idx="1"/>
            <p:extLst>
              <p:ext uri="{D42A27DB-BD31-4B8C-83A1-F6EECF244321}">
                <p14:modId xmlns:p14="http://schemas.microsoft.com/office/powerpoint/2010/main" val="1022599845"/>
              </p:ext>
            </p:extLst>
          </p:nvPr>
        </p:nvGraphicFramePr>
        <p:xfrm>
          <a:off x="1691846" y="1681537"/>
          <a:ext cx="9196978" cy="4952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72AE87BE-42E7-6589-CEF1-9D1740E8B59F}"/>
              </a:ext>
            </a:extLst>
          </p:cNvPr>
          <p:cNvSpPr txBox="1"/>
          <p:nvPr/>
        </p:nvSpPr>
        <p:spPr>
          <a:xfrm>
            <a:off x="755780" y="382555"/>
            <a:ext cx="4917232" cy="523220"/>
          </a:xfrm>
          <a:prstGeom prst="rect">
            <a:avLst/>
          </a:prstGeom>
          <a:noFill/>
        </p:spPr>
        <p:txBody>
          <a:bodyPr wrap="square" rtlCol="0">
            <a:spAutoFit/>
          </a:bodyPr>
          <a:lstStyle/>
          <a:p>
            <a:r>
              <a:rPr lang="fr-FR" sz="2800" dirty="0">
                <a:solidFill>
                  <a:schemeClr val="bg1"/>
                </a:solidFill>
              </a:rPr>
              <a:t>Traitements du SAOS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PG avec orthèse</a:t>
            </a:r>
          </a:p>
        </p:txBody>
      </p:sp>
      <p:pic>
        <p:nvPicPr>
          <p:cNvPr id="6" name="Espace réservé du contenu 5">
            <a:extLst>
              <a:ext uri="{FF2B5EF4-FFF2-40B4-BE49-F238E27FC236}">
                <a16:creationId xmlns:a16="http://schemas.microsoft.com/office/drawing/2014/main" id="{3D741685-9361-2D7D-16FF-5155E5F653DC}"/>
              </a:ext>
            </a:extLst>
          </p:cNvPr>
          <p:cNvPicPr>
            <a:picLocks noGrp="1" noChangeAspect="1"/>
          </p:cNvPicPr>
          <p:nvPr>
            <p:ph idx="1"/>
          </p:nvPr>
        </p:nvPicPr>
        <p:blipFill>
          <a:blip r:embed="rId2"/>
          <a:srcRect l="2964" t="482" r="9910" b="17766"/>
          <a:stretch/>
        </p:blipFill>
        <p:spPr>
          <a:xfrm>
            <a:off x="5521516" y="2810861"/>
            <a:ext cx="6214960" cy="3920484"/>
          </a:xfrm>
        </p:spPr>
      </p:pic>
      <p:pic>
        <p:nvPicPr>
          <p:cNvPr id="10" name="Image 9">
            <a:extLst>
              <a:ext uri="{FF2B5EF4-FFF2-40B4-BE49-F238E27FC236}">
                <a16:creationId xmlns:a16="http://schemas.microsoft.com/office/drawing/2014/main" id="{56A3FF15-DF8B-B257-4D1C-FF5C20BDF89A}"/>
              </a:ext>
            </a:extLst>
          </p:cNvPr>
          <p:cNvPicPr>
            <a:picLocks noChangeAspect="1"/>
          </p:cNvPicPr>
          <p:nvPr/>
        </p:nvPicPr>
        <p:blipFill>
          <a:blip r:embed="rId3"/>
          <a:stretch>
            <a:fillRect/>
          </a:stretch>
        </p:blipFill>
        <p:spPr>
          <a:xfrm>
            <a:off x="215986" y="1507088"/>
            <a:ext cx="5305530" cy="3264015"/>
          </a:xfrm>
          <a:prstGeom prst="rect">
            <a:avLst/>
          </a:prstGeom>
        </p:spPr>
      </p:pic>
      <p:pic>
        <p:nvPicPr>
          <p:cNvPr id="12" name="Image 11">
            <a:extLst>
              <a:ext uri="{FF2B5EF4-FFF2-40B4-BE49-F238E27FC236}">
                <a16:creationId xmlns:a16="http://schemas.microsoft.com/office/drawing/2014/main" id="{AB7264E9-4730-2E89-E573-0CCBD8E09741}"/>
              </a:ext>
            </a:extLst>
          </p:cNvPr>
          <p:cNvPicPr>
            <a:picLocks noChangeAspect="1"/>
          </p:cNvPicPr>
          <p:nvPr/>
        </p:nvPicPr>
        <p:blipFill>
          <a:blip r:embed="rId4"/>
          <a:stretch>
            <a:fillRect/>
          </a:stretch>
        </p:blipFill>
        <p:spPr>
          <a:xfrm>
            <a:off x="6358079" y="126655"/>
            <a:ext cx="3254022" cy="2552921"/>
          </a:xfrm>
          <a:prstGeom prst="rect">
            <a:avLst/>
          </a:prstGeom>
        </p:spPr>
      </p:pic>
      <p:sp>
        <p:nvSpPr>
          <p:cNvPr id="13" name="ZoneTexte 12">
            <a:extLst>
              <a:ext uri="{FF2B5EF4-FFF2-40B4-BE49-F238E27FC236}">
                <a16:creationId xmlns:a16="http://schemas.microsoft.com/office/drawing/2014/main" id="{6D08B2F0-F0BA-98DF-301A-B58995BC1953}"/>
              </a:ext>
            </a:extLst>
          </p:cNvPr>
          <p:cNvSpPr txBox="1"/>
          <p:nvPr/>
        </p:nvSpPr>
        <p:spPr>
          <a:xfrm>
            <a:off x="619432" y="5220929"/>
            <a:ext cx="3126658" cy="923330"/>
          </a:xfrm>
          <a:prstGeom prst="rect">
            <a:avLst/>
          </a:prstGeom>
          <a:noFill/>
        </p:spPr>
        <p:txBody>
          <a:bodyPr wrap="square" rtlCol="0">
            <a:spAutoFit/>
          </a:bodyPr>
          <a:lstStyle/>
          <a:p>
            <a:r>
              <a:rPr lang="fr-FR" dirty="0"/>
              <a:t>IAH </a:t>
            </a:r>
            <a:r>
              <a:rPr lang="fr-FR" dirty="0" err="1"/>
              <a:t>inital</a:t>
            </a:r>
            <a:r>
              <a:rPr lang="fr-FR" dirty="0"/>
              <a:t> 28/h   IDO 43</a:t>
            </a:r>
          </a:p>
          <a:p>
            <a:endParaRPr lang="fr-FR" dirty="0"/>
          </a:p>
          <a:p>
            <a:r>
              <a:rPr lang="fr-FR" dirty="0"/>
              <a:t>IAH avec orthèse 14/h  IDO 23</a:t>
            </a:r>
          </a:p>
        </p:txBody>
      </p:sp>
    </p:spTree>
    <p:extLst>
      <p:ext uri="{BB962C8B-B14F-4D97-AF65-F5344CB8AC3E}">
        <p14:creationId xmlns:p14="http://schemas.microsoft.com/office/powerpoint/2010/main" val="329354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Base de langue</a:t>
            </a:r>
          </a:p>
        </p:txBody>
      </p:sp>
      <p:pic>
        <p:nvPicPr>
          <p:cNvPr id="6" name="Espace réservé du contenu 5">
            <a:extLst>
              <a:ext uri="{FF2B5EF4-FFF2-40B4-BE49-F238E27FC236}">
                <a16:creationId xmlns:a16="http://schemas.microsoft.com/office/drawing/2014/main" id="{74AA19DB-D27A-CC96-4773-4DE28E8875BD}"/>
              </a:ext>
            </a:extLst>
          </p:cNvPr>
          <p:cNvPicPr>
            <a:picLocks noGrp="1" noChangeAspect="1"/>
          </p:cNvPicPr>
          <p:nvPr>
            <p:ph idx="1"/>
          </p:nvPr>
        </p:nvPicPr>
        <p:blipFill>
          <a:blip r:embed="rId2"/>
          <a:stretch>
            <a:fillRect/>
          </a:stretch>
        </p:blipFill>
        <p:spPr>
          <a:xfrm>
            <a:off x="1492232" y="1288026"/>
            <a:ext cx="9524386" cy="5371537"/>
          </a:xfrm>
        </p:spPr>
      </p:pic>
    </p:spTree>
    <p:extLst>
      <p:ext uri="{BB962C8B-B14F-4D97-AF65-F5344CB8AC3E}">
        <p14:creationId xmlns:p14="http://schemas.microsoft.com/office/powerpoint/2010/main" val="4120938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9528C83D-94DE-914D-7645-EC2FB2C4DAC7}"/>
              </a:ext>
            </a:extLst>
          </p:cNvPr>
          <p:cNvPicPr>
            <a:picLocks noGrp="1" noChangeAspect="1"/>
          </p:cNvPicPr>
          <p:nvPr>
            <p:ph idx="1"/>
          </p:nvPr>
        </p:nvPicPr>
        <p:blipFill>
          <a:blip r:embed="rId2"/>
          <a:stretch>
            <a:fillRect/>
          </a:stretch>
        </p:blipFill>
        <p:spPr>
          <a:xfrm>
            <a:off x="7979309" y="1810288"/>
            <a:ext cx="2421991" cy="2198423"/>
          </a:xfrm>
          <a:prstGeom prst="rect">
            <a:avLst/>
          </a:prstGeom>
          <a:ln>
            <a:noFill/>
          </a:ln>
          <a:effectLst>
            <a:softEdge rad="112500"/>
          </a:effectLst>
        </p:spPr>
      </p:pic>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Pathologie ATM</a:t>
            </a:r>
          </a:p>
        </p:txBody>
      </p:sp>
      <p:pic>
        <p:nvPicPr>
          <p:cNvPr id="7" name="Image 6">
            <a:extLst>
              <a:ext uri="{FF2B5EF4-FFF2-40B4-BE49-F238E27FC236}">
                <a16:creationId xmlns:a16="http://schemas.microsoft.com/office/drawing/2014/main" id="{F788BEEE-4C0E-91BD-F3A8-DBDA74F101B1}"/>
              </a:ext>
            </a:extLst>
          </p:cNvPr>
          <p:cNvPicPr>
            <a:picLocks noChangeAspect="1"/>
          </p:cNvPicPr>
          <p:nvPr/>
        </p:nvPicPr>
        <p:blipFill>
          <a:blip r:embed="rId3"/>
          <a:stretch>
            <a:fillRect/>
          </a:stretch>
        </p:blipFill>
        <p:spPr>
          <a:xfrm>
            <a:off x="9386014" y="3965222"/>
            <a:ext cx="2282112" cy="2407003"/>
          </a:xfrm>
          <a:prstGeom prst="rect">
            <a:avLst/>
          </a:prstGeom>
          <a:ln>
            <a:noFill/>
          </a:ln>
          <a:effectLst>
            <a:softEdge rad="112500"/>
          </a:effectLst>
        </p:spPr>
      </p:pic>
      <p:sp>
        <p:nvSpPr>
          <p:cNvPr id="8" name="ZoneTexte 7">
            <a:extLst>
              <a:ext uri="{FF2B5EF4-FFF2-40B4-BE49-F238E27FC236}">
                <a16:creationId xmlns:a16="http://schemas.microsoft.com/office/drawing/2014/main" id="{6EBF39BF-A857-B5B6-4D29-96167F8451EC}"/>
              </a:ext>
            </a:extLst>
          </p:cNvPr>
          <p:cNvSpPr txBox="1"/>
          <p:nvPr/>
        </p:nvSpPr>
        <p:spPr>
          <a:xfrm>
            <a:off x="874642" y="1789043"/>
            <a:ext cx="6821557" cy="2677656"/>
          </a:xfrm>
          <a:prstGeom prst="rect">
            <a:avLst/>
          </a:prstGeom>
          <a:noFill/>
        </p:spPr>
        <p:txBody>
          <a:bodyPr wrap="square" rtlCol="0">
            <a:spAutoFit/>
          </a:bodyPr>
          <a:lstStyle/>
          <a:p>
            <a:r>
              <a:rPr lang="fr-FR" sz="2400" b="1" dirty="0"/>
              <a:t>Symptômes </a:t>
            </a:r>
          </a:p>
          <a:p>
            <a:r>
              <a:rPr lang="fr-FR" dirty="0"/>
              <a:t>*Douleurs </a:t>
            </a:r>
          </a:p>
          <a:p>
            <a:r>
              <a:rPr lang="fr-FR" dirty="0"/>
              <a:t>*Craquements</a:t>
            </a:r>
          </a:p>
          <a:p>
            <a:r>
              <a:rPr lang="fr-FR" dirty="0"/>
              <a:t>*Diminution de la mobilité antérieure</a:t>
            </a:r>
          </a:p>
          <a:p>
            <a:r>
              <a:rPr lang="fr-FR" dirty="0"/>
              <a:t>*Diminution de l’ouverture buccale (Contre-indication importante)</a:t>
            </a:r>
          </a:p>
          <a:p>
            <a:endParaRPr lang="fr-FR" dirty="0"/>
          </a:p>
          <a:p>
            <a:r>
              <a:rPr lang="fr-FR" dirty="0"/>
              <a:t> </a:t>
            </a:r>
          </a:p>
          <a:p>
            <a:r>
              <a:rPr lang="fr-FR" dirty="0"/>
              <a:t>Kiné préalable</a:t>
            </a:r>
          </a:p>
          <a:p>
            <a:endParaRPr lang="fr-FR" dirty="0"/>
          </a:p>
        </p:txBody>
      </p:sp>
      <p:sp>
        <p:nvSpPr>
          <p:cNvPr id="9" name="ZoneTexte 8">
            <a:extLst>
              <a:ext uri="{FF2B5EF4-FFF2-40B4-BE49-F238E27FC236}">
                <a16:creationId xmlns:a16="http://schemas.microsoft.com/office/drawing/2014/main" id="{CA569FF4-2DB0-0F29-6ED2-11FDAD70BF71}"/>
              </a:ext>
            </a:extLst>
          </p:cNvPr>
          <p:cNvSpPr txBox="1"/>
          <p:nvPr/>
        </p:nvSpPr>
        <p:spPr>
          <a:xfrm>
            <a:off x="9004041" y="3135086"/>
            <a:ext cx="184731" cy="369332"/>
          </a:xfrm>
          <a:prstGeom prst="rect">
            <a:avLst/>
          </a:prstGeom>
          <a:noFill/>
        </p:spPr>
        <p:txBody>
          <a:bodyPr wrap="none" rtlCol="0">
            <a:spAutoFit/>
          </a:bodyPr>
          <a:lstStyle/>
          <a:p>
            <a:endParaRPr lang="fr-FR"/>
          </a:p>
        </p:txBody>
      </p:sp>
      <p:pic>
        <p:nvPicPr>
          <p:cNvPr id="4" name="Image 3">
            <a:extLst>
              <a:ext uri="{FF2B5EF4-FFF2-40B4-BE49-F238E27FC236}">
                <a16:creationId xmlns:a16="http://schemas.microsoft.com/office/drawing/2014/main" id="{5632F26E-814B-0255-D075-B32AEEF7B0A2}"/>
              </a:ext>
            </a:extLst>
          </p:cNvPr>
          <p:cNvPicPr>
            <a:picLocks noChangeAspect="1"/>
          </p:cNvPicPr>
          <p:nvPr/>
        </p:nvPicPr>
        <p:blipFill>
          <a:blip r:embed="rId4"/>
          <a:stretch>
            <a:fillRect/>
          </a:stretch>
        </p:blipFill>
        <p:spPr>
          <a:xfrm>
            <a:off x="1176359" y="4238627"/>
            <a:ext cx="6816621" cy="1241598"/>
          </a:xfrm>
          <a:prstGeom prst="rect">
            <a:avLst/>
          </a:prstGeom>
        </p:spPr>
      </p:pic>
    </p:spTree>
    <p:extLst>
      <p:ext uri="{BB962C8B-B14F-4D97-AF65-F5344CB8AC3E}">
        <p14:creationId xmlns:p14="http://schemas.microsoft.com/office/powerpoint/2010/main" val="2608230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Evaluation </a:t>
            </a:r>
            <a:r>
              <a:rPr lang="fr-FR" dirty="0" err="1"/>
              <a:t>préorthèse</a:t>
            </a:r>
            <a:endParaRPr lang="fr-FR" dirty="0"/>
          </a:p>
        </p:txBody>
      </p:sp>
      <p:sp>
        <p:nvSpPr>
          <p:cNvPr id="8" name="ZoneTexte 7">
            <a:extLst>
              <a:ext uri="{FF2B5EF4-FFF2-40B4-BE49-F238E27FC236}">
                <a16:creationId xmlns:a16="http://schemas.microsoft.com/office/drawing/2014/main" id="{6EBF39BF-A857-B5B6-4D29-96167F8451EC}"/>
              </a:ext>
            </a:extLst>
          </p:cNvPr>
          <p:cNvSpPr txBox="1"/>
          <p:nvPr/>
        </p:nvSpPr>
        <p:spPr>
          <a:xfrm>
            <a:off x="998376" y="1529688"/>
            <a:ext cx="6818726" cy="4801314"/>
          </a:xfrm>
          <a:prstGeom prst="rect">
            <a:avLst/>
          </a:prstGeom>
          <a:noFill/>
        </p:spPr>
        <p:txBody>
          <a:bodyPr wrap="square" rtlCol="0">
            <a:spAutoFit/>
          </a:bodyPr>
          <a:lstStyle/>
          <a:p>
            <a:r>
              <a:rPr lang="fr-FR" sz="2400" b="1" dirty="0"/>
              <a:t>*Examen </a:t>
            </a:r>
            <a:r>
              <a:rPr lang="fr-FR" sz="2400" b="1" dirty="0" err="1"/>
              <a:t>Endobuccale</a:t>
            </a:r>
            <a:endParaRPr lang="fr-FR" sz="2400" b="1" dirty="0"/>
          </a:p>
          <a:p>
            <a:endParaRPr lang="fr-FR" sz="2400" b="1" dirty="0"/>
          </a:p>
          <a:p>
            <a:r>
              <a:rPr lang="fr-FR" sz="2400" b="1" dirty="0"/>
              <a:t>*</a:t>
            </a:r>
            <a:r>
              <a:rPr lang="fr-FR" sz="2400" b="1" dirty="0" err="1"/>
              <a:t>Nasofibroscopie</a:t>
            </a:r>
            <a:endParaRPr lang="fr-FR" sz="2400" b="1" dirty="0"/>
          </a:p>
          <a:p>
            <a:r>
              <a:rPr lang="fr-FR" dirty="0"/>
              <a:t>*Base de langue</a:t>
            </a:r>
          </a:p>
          <a:p>
            <a:r>
              <a:rPr lang="fr-FR" dirty="0"/>
              <a:t>*Epiglotte</a:t>
            </a:r>
          </a:p>
          <a:p>
            <a:r>
              <a:rPr lang="fr-FR" dirty="0"/>
              <a:t>*Parois latérales</a:t>
            </a:r>
          </a:p>
          <a:p>
            <a:r>
              <a:rPr lang="fr-FR" dirty="0"/>
              <a:t>*Voile</a:t>
            </a:r>
          </a:p>
          <a:p>
            <a:endParaRPr lang="fr-FR" dirty="0"/>
          </a:p>
          <a:p>
            <a:r>
              <a:rPr lang="fr-FR" dirty="0"/>
              <a:t> </a:t>
            </a:r>
          </a:p>
          <a:p>
            <a:r>
              <a:rPr lang="fr-FR" sz="2400" b="1" dirty="0"/>
              <a:t>*Endoscopie de Sommeil</a:t>
            </a:r>
          </a:p>
          <a:p>
            <a:endParaRPr lang="fr-FR" sz="2400" b="1" dirty="0"/>
          </a:p>
          <a:p>
            <a:r>
              <a:rPr lang="fr-FR" sz="2400" b="1" dirty="0"/>
              <a:t>*CBCT </a:t>
            </a:r>
          </a:p>
          <a:p>
            <a:endParaRPr lang="fr-FR" b="1" dirty="0"/>
          </a:p>
          <a:p>
            <a:endParaRPr lang="fr-FR" b="1" dirty="0"/>
          </a:p>
          <a:p>
            <a:endParaRPr lang="fr-FR" dirty="0"/>
          </a:p>
        </p:txBody>
      </p:sp>
      <p:sp>
        <p:nvSpPr>
          <p:cNvPr id="9" name="ZoneTexte 8">
            <a:extLst>
              <a:ext uri="{FF2B5EF4-FFF2-40B4-BE49-F238E27FC236}">
                <a16:creationId xmlns:a16="http://schemas.microsoft.com/office/drawing/2014/main" id="{CA569FF4-2DB0-0F29-6ED2-11FDAD70BF71}"/>
              </a:ext>
            </a:extLst>
          </p:cNvPr>
          <p:cNvSpPr txBox="1"/>
          <p:nvPr/>
        </p:nvSpPr>
        <p:spPr>
          <a:xfrm>
            <a:off x="9004041" y="3135086"/>
            <a:ext cx="184731" cy="369332"/>
          </a:xfrm>
          <a:prstGeom prst="rect">
            <a:avLst/>
          </a:prstGeom>
          <a:noFill/>
        </p:spPr>
        <p:txBody>
          <a:bodyPr wrap="none" rtlCol="0">
            <a:spAutoFit/>
          </a:bodyPr>
          <a:lstStyle/>
          <a:p>
            <a:endParaRPr lang="fr-FR"/>
          </a:p>
        </p:txBody>
      </p:sp>
      <p:pic>
        <p:nvPicPr>
          <p:cNvPr id="11" name="Image 10">
            <a:extLst>
              <a:ext uri="{FF2B5EF4-FFF2-40B4-BE49-F238E27FC236}">
                <a16:creationId xmlns:a16="http://schemas.microsoft.com/office/drawing/2014/main" id="{0BEB4941-C9BB-4C91-81C8-CB09C3475318}"/>
              </a:ext>
            </a:extLst>
          </p:cNvPr>
          <p:cNvPicPr>
            <a:picLocks noChangeAspect="1"/>
          </p:cNvPicPr>
          <p:nvPr/>
        </p:nvPicPr>
        <p:blipFill>
          <a:blip r:embed="rId2"/>
          <a:stretch>
            <a:fillRect/>
          </a:stretch>
        </p:blipFill>
        <p:spPr>
          <a:xfrm>
            <a:off x="6924163" y="2935250"/>
            <a:ext cx="3451548" cy="2826591"/>
          </a:xfrm>
          <a:prstGeom prst="rect">
            <a:avLst/>
          </a:prstGeom>
          <a:ln>
            <a:noFill/>
          </a:ln>
          <a:effectLst>
            <a:softEdge rad="112500"/>
          </a:effectLst>
        </p:spPr>
      </p:pic>
      <p:sp>
        <p:nvSpPr>
          <p:cNvPr id="12" name="Flèche : gauche 11">
            <a:extLst>
              <a:ext uri="{FF2B5EF4-FFF2-40B4-BE49-F238E27FC236}">
                <a16:creationId xmlns:a16="http://schemas.microsoft.com/office/drawing/2014/main" id="{233A2935-DA52-E4CC-C184-63F3D1662E6B}"/>
              </a:ext>
            </a:extLst>
          </p:cNvPr>
          <p:cNvSpPr/>
          <p:nvPr/>
        </p:nvSpPr>
        <p:spPr>
          <a:xfrm>
            <a:off x="6391469" y="4348545"/>
            <a:ext cx="532694" cy="279919"/>
          </a:xfrm>
          <a:prstGeom prst="leftArrow">
            <a:avLst/>
          </a:prstGeom>
          <a:solidFill>
            <a:srgbClr val="FFFF00">
              <a:alpha val="5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droite 12">
            <a:extLst>
              <a:ext uri="{FF2B5EF4-FFF2-40B4-BE49-F238E27FC236}">
                <a16:creationId xmlns:a16="http://schemas.microsoft.com/office/drawing/2014/main" id="{94B6F605-6FED-C07A-B507-06B09D7C046B}"/>
              </a:ext>
            </a:extLst>
          </p:cNvPr>
          <p:cNvSpPr/>
          <p:nvPr/>
        </p:nvSpPr>
        <p:spPr>
          <a:xfrm>
            <a:off x="10320187" y="4348545"/>
            <a:ext cx="540258" cy="279919"/>
          </a:xfrm>
          <a:prstGeom prst="rightArrow">
            <a:avLst/>
          </a:prstGeom>
          <a:solidFill>
            <a:srgbClr val="FFFF00">
              <a:alpha val="5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4877E9B-88BA-F584-69AB-73EAEBDE8961}"/>
              </a:ext>
            </a:extLst>
          </p:cNvPr>
          <p:cNvSpPr txBox="1"/>
          <p:nvPr/>
        </p:nvSpPr>
        <p:spPr>
          <a:xfrm>
            <a:off x="8103901" y="2565918"/>
            <a:ext cx="793102" cy="369332"/>
          </a:xfrm>
          <a:prstGeom prst="rect">
            <a:avLst/>
          </a:prstGeom>
          <a:noFill/>
        </p:spPr>
        <p:txBody>
          <a:bodyPr wrap="square" rtlCol="0">
            <a:spAutoFit/>
          </a:bodyPr>
          <a:lstStyle/>
          <a:p>
            <a:r>
              <a:rPr lang="fr-FR" dirty="0">
                <a:solidFill>
                  <a:schemeClr val="accent4"/>
                </a:solidFill>
              </a:rPr>
              <a:t>PPC</a:t>
            </a:r>
          </a:p>
        </p:txBody>
      </p:sp>
      <p:sp>
        <p:nvSpPr>
          <p:cNvPr id="15" name="Flèche : bas 14">
            <a:extLst>
              <a:ext uri="{FF2B5EF4-FFF2-40B4-BE49-F238E27FC236}">
                <a16:creationId xmlns:a16="http://schemas.microsoft.com/office/drawing/2014/main" id="{5067F14B-35E6-8515-472F-BA0EC53F5E88}"/>
              </a:ext>
            </a:extLst>
          </p:cNvPr>
          <p:cNvSpPr/>
          <p:nvPr/>
        </p:nvSpPr>
        <p:spPr>
          <a:xfrm>
            <a:off x="8276517" y="5725353"/>
            <a:ext cx="447869" cy="517076"/>
          </a:xfrm>
          <a:prstGeom prst="downArrow">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3B42AB39-B354-93F6-C1CE-2257E2DD2EAF}"/>
              </a:ext>
            </a:extLst>
          </p:cNvPr>
          <p:cNvSpPr txBox="1"/>
          <p:nvPr/>
        </p:nvSpPr>
        <p:spPr>
          <a:xfrm>
            <a:off x="8038782" y="6242429"/>
            <a:ext cx="1222310" cy="369332"/>
          </a:xfrm>
          <a:prstGeom prst="rect">
            <a:avLst/>
          </a:prstGeom>
          <a:noFill/>
        </p:spPr>
        <p:txBody>
          <a:bodyPr wrap="square" rtlCol="0">
            <a:spAutoFit/>
          </a:bodyPr>
          <a:lstStyle/>
          <a:p>
            <a:r>
              <a:rPr lang="fr-FR" dirty="0">
                <a:solidFill>
                  <a:schemeClr val="accent1"/>
                </a:solidFill>
              </a:rPr>
              <a:t>Orthèse</a:t>
            </a:r>
          </a:p>
        </p:txBody>
      </p:sp>
    </p:spTree>
    <p:extLst>
      <p:ext uri="{BB962C8B-B14F-4D97-AF65-F5344CB8AC3E}">
        <p14:creationId xmlns:p14="http://schemas.microsoft.com/office/powerpoint/2010/main" val="243722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Orthèse et Parodonte</a:t>
            </a:r>
          </a:p>
        </p:txBody>
      </p:sp>
      <p:sp>
        <p:nvSpPr>
          <p:cNvPr id="4" name="Espace réservé du contenu 3">
            <a:extLst>
              <a:ext uri="{FF2B5EF4-FFF2-40B4-BE49-F238E27FC236}">
                <a16:creationId xmlns:a16="http://schemas.microsoft.com/office/drawing/2014/main" id="{3E4DB5CA-2751-C44A-20DD-BE2EFBFD7E83}"/>
              </a:ext>
            </a:extLst>
          </p:cNvPr>
          <p:cNvSpPr>
            <a:spLocks noGrp="1"/>
          </p:cNvSpPr>
          <p:nvPr>
            <p:ph idx="1"/>
          </p:nvPr>
        </p:nvSpPr>
        <p:spPr>
          <a:xfrm>
            <a:off x="138794" y="2066925"/>
            <a:ext cx="11519806" cy="4162311"/>
          </a:xfrm>
        </p:spPr>
        <p:txBody>
          <a:bodyPr>
            <a:normAutofit/>
          </a:bodyPr>
          <a:lstStyle/>
          <a:p>
            <a:pPr algn="l"/>
            <a:r>
              <a:rPr lang="fr-FR" sz="2800" b="0" i="0" dirty="0">
                <a:solidFill>
                  <a:srgbClr val="000000"/>
                </a:solidFill>
                <a:effectLst/>
                <a:latin typeface="Times New Roman" panose="02020603050405020304" pitchFamily="18" charset="0"/>
              </a:rPr>
              <a:t>- Qu’est-ce que la parodontite ?</a:t>
            </a:r>
          </a:p>
          <a:p>
            <a:pPr marL="457200" indent="-457200" algn="l">
              <a:buFontTx/>
              <a:buChar char="-"/>
            </a:pPr>
            <a:r>
              <a:rPr lang="fr-FR" sz="2800" b="0" i="0" dirty="0">
                <a:solidFill>
                  <a:srgbClr val="000000"/>
                </a:solidFill>
                <a:effectLst/>
                <a:latin typeface="Times New Roman" panose="02020603050405020304" pitchFamily="18" charset="0"/>
              </a:rPr>
              <a:t>Etiologie bactérie microscope </a:t>
            </a:r>
          </a:p>
          <a:p>
            <a:pPr marL="1142983" lvl="1" indent="-457200">
              <a:buFontTx/>
              <a:buChar char="-"/>
            </a:pPr>
            <a:r>
              <a:rPr lang="fr-FR" sz="2000" b="0" i="0" dirty="0">
                <a:solidFill>
                  <a:srgbClr val="000000"/>
                </a:solidFill>
                <a:effectLst/>
                <a:latin typeface="Times New Roman" panose="02020603050405020304" pitchFamily="18" charset="0"/>
              </a:rPr>
              <a:t>/ facteurs de risques / conséquences.</a:t>
            </a:r>
          </a:p>
          <a:p>
            <a:pPr marL="457200" indent="-457200" algn="l">
              <a:buFontTx/>
              <a:buChar char="-"/>
            </a:pPr>
            <a:r>
              <a:rPr lang="fr-FR" sz="2800" b="0" i="0" dirty="0">
                <a:solidFill>
                  <a:srgbClr val="000000"/>
                </a:solidFill>
                <a:effectLst/>
                <a:latin typeface="Times New Roman" panose="02020603050405020304" pitchFamily="18" charset="0"/>
              </a:rPr>
              <a:t>Contre-indication à l’orthèse ?</a:t>
            </a:r>
          </a:p>
          <a:p>
            <a:pPr marL="1142983" lvl="1" indent="-457200">
              <a:buFontTx/>
              <a:buChar char="-"/>
            </a:pPr>
            <a:r>
              <a:rPr lang="fr-FR" sz="2000" b="0" i="0" dirty="0">
                <a:solidFill>
                  <a:srgbClr val="000000"/>
                </a:solidFill>
                <a:effectLst/>
                <a:latin typeface="Times New Roman" panose="02020603050405020304" pitchFamily="18" charset="0"/>
              </a:rPr>
              <a:t> Absolue ? Relative ?</a:t>
            </a:r>
          </a:p>
          <a:p>
            <a:pPr marL="457200" indent="-457200" algn="l">
              <a:buFontTx/>
              <a:buChar char="-"/>
            </a:pPr>
            <a:r>
              <a:rPr lang="fr-FR" sz="2800" b="0" i="0" dirty="0">
                <a:solidFill>
                  <a:srgbClr val="000000"/>
                </a:solidFill>
                <a:effectLst/>
                <a:latin typeface="Times New Roman" panose="02020603050405020304" pitchFamily="18" charset="0"/>
              </a:rPr>
              <a:t>Traitement de la maladie parodontale, durée ? cout ? </a:t>
            </a:r>
          </a:p>
          <a:p>
            <a:pPr algn="l"/>
            <a:r>
              <a:rPr lang="fr-FR" sz="2800" dirty="0">
                <a:solidFill>
                  <a:srgbClr val="000000"/>
                </a:solidFill>
                <a:latin typeface="Times New Roman" panose="02020603050405020304" pitchFamily="18" charset="0"/>
              </a:rPr>
              <a:t>	</a:t>
            </a:r>
            <a:r>
              <a:rPr lang="fr-FR" sz="2800" b="0" i="0" dirty="0">
                <a:solidFill>
                  <a:srgbClr val="000000"/>
                </a:solidFill>
                <a:effectLst/>
                <a:latin typeface="Times New Roman" panose="02020603050405020304" pitchFamily="18" charset="0"/>
              </a:rPr>
              <a:t>Implication du patient dans sa maladie</a:t>
            </a:r>
          </a:p>
          <a:p>
            <a:pPr marL="457200" indent="-457200" algn="l">
              <a:buFontTx/>
              <a:buChar char="-"/>
            </a:pPr>
            <a:r>
              <a:rPr lang="fr-FR" sz="2800" b="0" i="0" dirty="0">
                <a:solidFill>
                  <a:srgbClr val="000000"/>
                </a:solidFill>
                <a:effectLst/>
                <a:latin typeface="Times New Roman" panose="02020603050405020304" pitchFamily="18" charset="0"/>
              </a:rPr>
              <a:t>Stabilité du traitement parodontal avec l’orthèse ? </a:t>
            </a:r>
          </a:p>
          <a:p>
            <a:pPr marL="1142983" lvl="1" indent="-457200">
              <a:buFontTx/>
              <a:buChar char="-"/>
            </a:pPr>
            <a:r>
              <a:rPr lang="fr-FR" sz="2000" b="0" i="0" dirty="0">
                <a:solidFill>
                  <a:srgbClr val="000000"/>
                </a:solidFill>
                <a:effectLst/>
                <a:latin typeface="Times New Roman" panose="02020603050405020304" pitchFamily="18" charset="0"/>
              </a:rPr>
              <a:t>Contention et orthèse.</a:t>
            </a:r>
          </a:p>
          <a:p>
            <a:endParaRPr lang="fr-FR" dirty="0"/>
          </a:p>
        </p:txBody>
      </p:sp>
      <p:pic>
        <p:nvPicPr>
          <p:cNvPr id="2" name="DSC_0225.JPG">
            <a:extLst>
              <a:ext uri="{FF2B5EF4-FFF2-40B4-BE49-F238E27FC236}">
                <a16:creationId xmlns:a16="http://schemas.microsoft.com/office/drawing/2014/main" id="{632CA826-8790-37E1-94F6-48105E43E46F}"/>
              </a:ext>
            </a:extLst>
          </p:cNvPr>
          <p:cNvPicPr>
            <a:picLocks noChangeAspect="1"/>
          </p:cNvPicPr>
          <p:nvPr/>
        </p:nvPicPr>
        <p:blipFill>
          <a:blip r:embed="rId2"/>
          <a:srcRect l="23824" t="24896" r="23824" b="33953"/>
          <a:stretch>
            <a:fillRect/>
          </a:stretch>
        </p:blipFill>
        <p:spPr>
          <a:xfrm>
            <a:off x="6096000" y="1375398"/>
            <a:ext cx="5311023" cy="2772682"/>
          </a:xfrm>
          <a:prstGeom prst="rect">
            <a:avLst/>
          </a:prstGeom>
          <a:ln>
            <a:noFill/>
          </a:ln>
          <a:effectLst>
            <a:softEdge rad="112500"/>
          </a:effectLst>
        </p:spPr>
      </p:pic>
    </p:spTree>
    <p:extLst>
      <p:ext uri="{BB962C8B-B14F-4D97-AF65-F5344CB8AC3E}">
        <p14:creationId xmlns:p14="http://schemas.microsoft.com/office/powerpoint/2010/main" val="1090975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Orthèse et Parodonte</a:t>
            </a:r>
          </a:p>
        </p:txBody>
      </p:sp>
      <p:sp>
        <p:nvSpPr>
          <p:cNvPr id="4" name="Espace réservé du contenu 3">
            <a:extLst>
              <a:ext uri="{FF2B5EF4-FFF2-40B4-BE49-F238E27FC236}">
                <a16:creationId xmlns:a16="http://schemas.microsoft.com/office/drawing/2014/main" id="{3E4DB5CA-2751-C44A-20DD-BE2EFBFD7E83}"/>
              </a:ext>
            </a:extLst>
          </p:cNvPr>
          <p:cNvSpPr>
            <a:spLocks noGrp="1"/>
          </p:cNvSpPr>
          <p:nvPr>
            <p:ph idx="1"/>
          </p:nvPr>
        </p:nvSpPr>
        <p:spPr>
          <a:xfrm>
            <a:off x="378373" y="1818861"/>
            <a:ext cx="10930127" cy="5220000"/>
          </a:xfrm>
        </p:spPr>
        <p:txBody>
          <a:bodyPr>
            <a:normAutofit fontScale="55000" lnSpcReduction="20000"/>
          </a:bodyPr>
          <a:lstStyle/>
          <a:p>
            <a:pPr algn="l"/>
            <a:r>
              <a:rPr lang="fr-FR" b="0" i="0" dirty="0">
                <a:solidFill>
                  <a:srgbClr val="000000"/>
                </a:solidFill>
                <a:effectLst/>
                <a:latin typeface="Times New Roman" panose="02020603050405020304" pitchFamily="18" charset="0"/>
              </a:rPr>
              <a:t>1. Qu’est ce que la Parodontite ?</a:t>
            </a:r>
          </a:p>
          <a:p>
            <a:pPr algn="l"/>
            <a:r>
              <a:rPr lang="fr-FR" b="0" i="0" dirty="0">
                <a:solidFill>
                  <a:srgbClr val="000000"/>
                </a:solidFill>
                <a:effectLst/>
                <a:latin typeface="Times New Roman" panose="02020603050405020304" pitchFamily="18" charset="0"/>
              </a:rPr>
              <a:t>- Biblio sur l’épidémiologie et la prévalence de la maladie parodontale en </a:t>
            </a:r>
            <a:r>
              <a:rPr lang="fr-FR" b="0" i="0" dirty="0" err="1">
                <a:solidFill>
                  <a:srgbClr val="000000"/>
                </a:solidFill>
                <a:effectLst/>
                <a:latin typeface="Times New Roman" panose="02020603050405020304" pitchFamily="18" charset="0"/>
              </a:rPr>
              <a:t>europe</a:t>
            </a:r>
            <a:r>
              <a:rPr lang="fr-FR" b="0" i="0" dirty="0">
                <a:solidFill>
                  <a:srgbClr val="000000"/>
                </a:solidFill>
                <a:effectLst/>
                <a:latin typeface="Times New Roman" panose="02020603050405020304" pitchFamily="18" charset="0"/>
              </a:rPr>
              <a:t> et aux USA : </a:t>
            </a:r>
            <a:r>
              <a:rPr lang="fr-FR" b="0" i="0" dirty="0" err="1">
                <a:solidFill>
                  <a:srgbClr val="000000"/>
                </a:solidFill>
                <a:effectLst/>
                <a:latin typeface="Times New Roman" panose="02020603050405020304" pitchFamily="18" charset="0"/>
              </a:rPr>
              <a:t>Eke</a:t>
            </a:r>
            <a:r>
              <a:rPr lang="fr-FR" b="0" i="0" dirty="0">
                <a:solidFill>
                  <a:srgbClr val="000000"/>
                </a:solidFill>
                <a:effectLst/>
                <a:latin typeface="Times New Roman" panose="02020603050405020304" pitchFamily="18" charset="0"/>
              </a:rPr>
              <a:t> PI, </a:t>
            </a:r>
            <a:r>
              <a:rPr lang="fr-FR" b="0" i="0" dirty="0" err="1">
                <a:solidFill>
                  <a:srgbClr val="000000"/>
                </a:solidFill>
                <a:effectLst/>
                <a:latin typeface="Times New Roman" panose="02020603050405020304" pitchFamily="18" charset="0"/>
              </a:rPr>
              <a:t>Dye</a:t>
            </a:r>
            <a:r>
              <a:rPr lang="fr-FR" b="0" i="0" dirty="0">
                <a:solidFill>
                  <a:srgbClr val="000000"/>
                </a:solidFill>
                <a:effectLst/>
                <a:latin typeface="Times New Roman" panose="02020603050405020304" pitchFamily="18" charset="0"/>
              </a:rPr>
              <a:t> BA, Wei L, et al. Update on </a:t>
            </a:r>
            <a:r>
              <a:rPr lang="fr-FR" b="0" i="0" dirty="0" err="1">
                <a:solidFill>
                  <a:srgbClr val="000000"/>
                </a:solidFill>
                <a:effectLst/>
                <a:latin typeface="Times New Roman" panose="02020603050405020304" pitchFamily="18" charset="0"/>
              </a:rPr>
              <a:t>prevalence</a:t>
            </a:r>
            <a:r>
              <a:rPr lang="fr-FR" b="0" i="0" dirty="0">
                <a:solidFill>
                  <a:srgbClr val="000000"/>
                </a:solidFill>
                <a:effectLst/>
                <a:latin typeface="Times New Roman" panose="02020603050405020304" pitchFamily="18" charset="0"/>
              </a:rPr>
              <a:t> of </a:t>
            </a:r>
            <a:r>
              <a:rPr lang="fr-FR" b="0" i="0" dirty="0" err="1">
                <a:solidFill>
                  <a:srgbClr val="000000"/>
                </a:solidFill>
                <a:effectLst/>
                <a:latin typeface="Times New Roman" panose="02020603050405020304" pitchFamily="18" charset="0"/>
              </a:rPr>
              <a:t>periodon</a:t>
            </a:r>
            <a:r>
              <a:rPr lang="fr-FR" b="0" i="0" dirty="0">
                <a:solidFill>
                  <a:srgbClr val="000000"/>
                </a:solidFill>
                <a:effectLst/>
                <a:latin typeface="Times New Roman" panose="02020603050405020304" pitchFamily="18" charset="0"/>
              </a:rPr>
              <a:t>-</a:t>
            </a:r>
          </a:p>
          <a:p>
            <a:pPr algn="l"/>
            <a:r>
              <a:rPr lang="fr-FR" b="0" i="0" dirty="0">
                <a:solidFill>
                  <a:srgbClr val="000000"/>
                </a:solidFill>
                <a:effectLst/>
                <a:latin typeface="Times New Roman" panose="02020603050405020304" pitchFamily="18" charset="0"/>
              </a:rPr>
              <a:t>titis in </a:t>
            </a:r>
            <a:r>
              <a:rPr lang="fr-FR" b="0" i="0" dirty="0" err="1">
                <a:solidFill>
                  <a:srgbClr val="000000"/>
                </a:solidFill>
                <a:effectLst/>
                <a:latin typeface="Times New Roman" panose="02020603050405020304" pitchFamily="18" charset="0"/>
              </a:rPr>
              <a:t>adults</a:t>
            </a:r>
            <a:r>
              <a:rPr lang="fr-FR" b="0" i="0" dirty="0">
                <a:solidFill>
                  <a:srgbClr val="000000"/>
                </a:solidFill>
                <a:effectLst/>
                <a:latin typeface="Times New Roman" panose="02020603050405020304" pitchFamily="18" charset="0"/>
              </a:rPr>
              <a:t> in the United States: NHANES 2009 to 2012. J</a:t>
            </a:r>
          </a:p>
          <a:p>
            <a:pPr algn="l"/>
            <a:r>
              <a:rPr lang="fr-FR" b="0" i="0" dirty="0" err="1">
                <a:solidFill>
                  <a:srgbClr val="000000"/>
                </a:solidFill>
                <a:effectLst/>
                <a:latin typeface="Times New Roman" panose="02020603050405020304" pitchFamily="18" charset="0"/>
              </a:rPr>
              <a:t>Periodontol</a:t>
            </a:r>
            <a:r>
              <a:rPr lang="fr-FR" b="0" i="0" dirty="0">
                <a:solidFill>
                  <a:srgbClr val="000000"/>
                </a:solidFill>
                <a:effectLst/>
                <a:latin typeface="Times New Roman" panose="02020603050405020304" pitchFamily="18" charset="0"/>
              </a:rPr>
              <a:t> 2015;86(5):611–22. </a:t>
            </a:r>
            <a:r>
              <a:rPr lang="fr-FR" b="0" i="0" dirty="0" err="1">
                <a:solidFill>
                  <a:srgbClr val="000000"/>
                </a:solidFill>
                <a:effectLst/>
                <a:latin typeface="Times New Roman" panose="02020603050405020304" pitchFamily="18" charset="0"/>
              </a:rPr>
              <a:t>Eke</a:t>
            </a:r>
            <a:r>
              <a:rPr lang="fr-FR" b="0" i="0" dirty="0">
                <a:solidFill>
                  <a:srgbClr val="000000"/>
                </a:solidFill>
                <a:effectLst/>
                <a:latin typeface="Times New Roman" panose="02020603050405020304" pitchFamily="18" charset="0"/>
              </a:rPr>
              <a:t> PI, </a:t>
            </a:r>
            <a:r>
              <a:rPr lang="fr-FR" b="0" i="0" dirty="0" err="1">
                <a:solidFill>
                  <a:srgbClr val="000000"/>
                </a:solidFill>
                <a:effectLst/>
                <a:latin typeface="Times New Roman" panose="02020603050405020304" pitchFamily="18" charset="0"/>
              </a:rPr>
              <a:t>Borgnakke</a:t>
            </a:r>
            <a:r>
              <a:rPr lang="fr-FR" b="0" i="0" dirty="0">
                <a:solidFill>
                  <a:srgbClr val="000000"/>
                </a:solidFill>
                <a:effectLst/>
                <a:latin typeface="Times New Roman" panose="02020603050405020304" pitchFamily="18" charset="0"/>
              </a:rPr>
              <a:t> WS, </a:t>
            </a:r>
            <a:r>
              <a:rPr lang="fr-FR" b="0" i="0" dirty="0" err="1">
                <a:solidFill>
                  <a:srgbClr val="000000"/>
                </a:solidFill>
                <a:effectLst/>
                <a:latin typeface="Times New Roman" panose="02020603050405020304" pitchFamily="18" charset="0"/>
              </a:rPr>
              <a:t>Genco</a:t>
            </a:r>
            <a:r>
              <a:rPr lang="fr-FR" b="0" i="0" dirty="0">
                <a:solidFill>
                  <a:srgbClr val="000000"/>
                </a:solidFill>
                <a:effectLst/>
                <a:latin typeface="Times New Roman" panose="02020603050405020304" pitchFamily="18" charset="0"/>
              </a:rPr>
              <a:t> RJ. </a:t>
            </a:r>
            <a:r>
              <a:rPr lang="fr-FR" b="0" i="0" dirty="0" err="1">
                <a:solidFill>
                  <a:srgbClr val="000000"/>
                </a:solidFill>
                <a:effectLst/>
                <a:latin typeface="Times New Roman" panose="02020603050405020304" pitchFamily="18" charset="0"/>
              </a:rPr>
              <a:t>Recent</a:t>
            </a:r>
            <a:r>
              <a:rPr lang="fr-FR" b="0" i="0" dirty="0">
                <a:solidFill>
                  <a:srgbClr val="000000"/>
                </a:solidFill>
                <a:effectLst/>
                <a:latin typeface="Times New Roman" panose="02020603050405020304" pitchFamily="18" charset="0"/>
              </a:rPr>
              <a:t> </a:t>
            </a:r>
            <a:r>
              <a:rPr lang="fr-FR" b="0" i="0" dirty="0" err="1">
                <a:solidFill>
                  <a:srgbClr val="000000"/>
                </a:solidFill>
                <a:effectLst/>
                <a:latin typeface="Times New Roman" panose="02020603050405020304" pitchFamily="18" charset="0"/>
              </a:rPr>
              <a:t>epidemiologic</a:t>
            </a:r>
            <a:r>
              <a:rPr lang="fr-FR" b="0" i="0" dirty="0">
                <a:solidFill>
                  <a:srgbClr val="000000"/>
                </a:solidFill>
                <a:effectLst/>
                <a:latin typeface="Times New Roman" panose="02020603050405020304" pitchFamily="18" charset="0"/>
              </a:rPr>
              <a:t> trends</a:t>
            </a:r>
          </a:p>
          <a:p>
            <a:pPr algn="l"/>
            <a:r>
              <a:rPr lang="fr-FR" b="0" i="0" dirty="0">
                <a:solidFill>
                  <a:srgbClr val="000000"/>
                </a:solidFill>
                <a:effectLst/>
                <a:latin typeface="Times New Roman" panose="02020603050405020304" pitchFamily="18" charset="0"/>
              </a:rPr>
              <a:t>in </a:t>
            </a:r>
            <a:r>
              <a:rPr lang="fr-FR" b="0" i="0" dirty="0" err="1">
                <a:solidFill>
                  <a:srgbClr val="000000"/>
                </a:solidFill>
                <a:effectLst/>
                <a:latin typeface="Times New Roman" panose="02020603050405020304" pitchFamily="18" charset="0"/>
              </a:rPr>
              <a:t>periodontitis</a:t>
            </a:r>
            <a:r>
              <a:rPr lang="fr-FR" b="0" i="0" dirty="0">
                <a:solidFill>
                  <a:srgbClr val="000000"/>
                </a:solidFill>
                <a:effectLst/>
                <a:latin typeface="Times New Roman" panose="02020603050405020304" pitchFamily="18" charset="0"/>
              </a:rPr>
              <a:t> in the USA. </a:t>
            </a:r>
            <a:r>
              <a:rPr lang="fr-FR" b="0" i="0" dirty="0" err="1">
                <a:solidFill>
                  <a:srgbClr val="000000"/>
                </a:solidFill>
                <a:effectLst/>
                <a:latin typeface="Times New Roman" panose="02020603050405020304" pitchFamily="18" charset="0"/>
              </a:rPr>
              <a:t>Periodontol</a:t>
            </a:r>
            <a:r>
              <a:rPr lang="fr-FR" b="0" i="0" dirty="0">
                <a:solidFill>
                  <a:srgbClr val="000000"/>
                </a:solidFill>
                <a:effectLst/>
                <a:latin typeface="Times New Roman" panose="02020603050405020304" pitchFamily="18" charset="0"/>
              </a:rPr>
              <a:t> 2000 2020;82(1):257–67.</a:t>
            </a:r>
          </a:p>
          <a:p>
            <a:pPr algn="l"/>
            <a:r>
              <a:rPr lang="fr-FR" b="0" i="0" dirty="0">
                <a:solidFill>
                  <a:srgbClr val="000000"/>
                </a:solidFill>
                <a:effectLst/>
                <a:highlight>
                  <a:srgbClr val="FFFF00"/>
                </a:highlight>
                <a:latin typeface="Times New Roman" panose="02020603050405020304" pitchFamily="18" charset="0"/>
              </a:rPr>
              <a:t>La parodontite est une pathologie dans laquelle l’inflammation</a:t>
            </a:r>
          </a:p>
          <a:p>
            <a:pPr algn="l"/>
            <a:r>
              <a:rPr lang="fr-FR" b="0" i="0" dirty="0">
                <a:solidFill>
                  <a:srgbClr val="000000"/>
                </a:solidFill>
                <a:effectLst/>
                <a:highlight>
                  <a:srgbClr val="FFFF00"/>
                </a:highlight>
                <a:latin typeface="Times New Roman" panose="02020603050405020304" pitchFamily="18" charset="0"/>
              </a:rPr>
              <a:t>provoque une perte d’attache parodontale. Les analyses les plus</a:t>
            </a:r>
          </a:p>
          <a:p>
            <a:pPr algn="l"/>
            <a:r>
              <a:rPr lang="fr-FR" b="0" i="0" dirty="0">
                <a:solidFill>
                  <a:srgbClr val="000000"/>
                </a:solidFill>
                <a:effectLst/>
                <a:highlight>
                  <a:srgbClr val="FFFF00"/>
                </a:highlight>
                <a:latin typeface="Times New Roman" panose="02020603050405020304" pitchFamily="18" charset="0"/>
              </a:rPr>
              <a:t>récentes établissent que la maladie parodontale en Europe est</a:t>
            </a:r>
          </a:p>
          <a:p>
            <a:pPr algn="l"/>
            <a:r>
              <a:rPr lang="fr-FR" b="0" i="0" dirty="0">
                <a:solidFill>
                  <a:srgbClr val="000000"/>
                </a:solidFill>
                <a:effectLst/>
                <a:highlight>
                  <a:srgbClr val="FFFF00"/>
                </a:highlight>
                <a:latin typeface="Times New Roman" panose="02020603050405020304" pitchFamily="18" charset="0"/>
              </a:rPr>
              <a:t>répandue sous sa forme modérée chez 33 à 50 % des adultes, tandis</a:t>
            </a:r>
          </a:p>
          <a:p>
            <a:pPr algn="l"/>
            <a:r>
              <a:rPr lang="fr-FR" b="0" i="0" dirty="0">
                <a:solidFill>
                  <a:srgbClr val="000000"/>
                </a:solidFill>
                <a:effectLst/>
                <a:highlight>
                  <a:srgbClr val="FFFF00"/>
                </a:highlight>
                <a:latin typeface="Times New Roman" panose="02020603050405020304" pitchFamily="18" charset="0"/>
              </a:rPr>
              <a:t>que les cas plus graves sont retrouvés chez 17 à 35 %.8La situation</a:t>
            </a:r>
          </a:p>
          <a:p>
            <a:pPr algn="l"/>
            <a:r>
              <a:rPr lang="fr-FR" b="0" i="0" dirty="0">
                <a:solidFill>
                  <a:srgbClr val="000000"/>
                </a:solidFill>
                <a:effectLst/>
                <a:highlight>
                  <a:srgbClr val="FFFF00"/>
                </a:highlight>
                <a:latin typeface="Times New Roman" panose="02020603050405020304" pitchFamily="18" charset="0"/>
              </a:rPr>
              <a:t>semble similaire aux États-Unis. Les données montrent que 42,2 %</a:t>
            </a:r>
          </a:p>
          <a:p>
            <a:pPr algn="l"/>
            <a:r>
              <a:rPr lang="fr-FR" b="0" i="0" dirty="0">
                <a:solidFill>
                  <a:srgbClr val="000000"/>
                </a:solidFill>
                <a:effectLst/>
                <a:highlight>
                  <a:srgbClr val="FFFF00"/>
                </a:highlight>
                <a:latin typeface="Times New Roman" panose="02020603050405020304" pitchFamily="18" charset="0"/>
              </a:rPr>
              <a:t>de la population est touchée par la parodontite, avec un degré</a:t>
            </a:r>
          </a:p>
          <a:p>
            <a:pPr algn="l"/>
            <a:r>
              <a:rPr lang="fr-FR" b="0" i="0" dirty="0">
                <a:solidFill>
                  <a:srgbClr val="000000"/>
                </a:solidFill>
                <a:effectLst/>
                <a:highlight>
                  <a:srgbClr val="FFFF00"/>
                </a:highlight>
                <a:latin typeface="Times New Roman" panose="02020603050405020304" pitchFamily="18" charset="0"/>
              </a:rPr>
              <a:t>sévère chez 7,8 % des sujets.</a:t>
            </a:r>
          </a:p>
          <a:p>
            <a:pPr algn="l"/>
            <a:r>
              <a:rPr lang="fr-FR" b="0" i="0" dirty="0">
                <a:solidFill>
                  <a:srgbClr val="000000"/>
                </a:solidFill>
                <a:effectLst/>
                <a:latin typeface="Times New Roman" panose="02020603050405020304" pitchFamily="18" charset="0"/>
              </a:rPr>
              <a:t>MALADIE INFLAMMATOIRE LIEE AU BIOFILM (micro-organisme)</a:t>
            </a:r>
          </a:p>
          <a:p>
            <a:pPr algn="l"/>
            <a:r>
              <a:rPr lang="fr-FR" b="0" i="0" dirty="0">
                <a:solidFill>
                  <a:srgbClr val="000000"/>
                </a:solidFill>
                <a:effectLst/>
                <a:latin typeface="Times New Roman" panose="02020603050405020304" pitchFamily="18" charset="0"/>
              </a:rPr>
              <a:t>Ø Pathologie complexe multifactorielle, apparition et évolution aussi influencées par certains facteurs modifiables ou non modifiables.</a:t>
            </a:r>
          </a:p>
          <a:p>
            <a:endParaRPr lang="fr-FR" dirty="0"/>
          </a:p>
        </p:txBody>
      </p:sp>
      <p:pic>
        <p:nvPicPr>
          <p:cNvPr id="5" name="Image 4" descr="Une image contenant Dent, gros plan, langue, dents&#10;&#10;Description générée automatiquement">
            <a:extLst>
              <a:ext uri="{FF2B5EF4-FFF2-40B4-BE49-F238E27FC236}">
                <a16:creationId xmlns:a16="http://schemas.microsoft.com/office/drawing/2014/main" id="{A67298A0-461B-9A6A-D86A-5E5860C4A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8800" y="3429000"/>
            <a:ext cx="5283200" cy="2428284"/>
          </a:xfrm>
          <a:prstGeom prst="rect">
            <a:avLst/>
          </a:prstGeom>
        </p:spPr>
      </p:pic>
    </p:spTree>
    <p:extLst>
      <p:ext uri="{BB962C8B-B14F-4D97-AF65-F5344CB8AC3E}">
        <p14:creationId xmlns:p14="http://schemas.microsoft.com/office/powerpoint/2010/main" val="575385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Cause de la Parodontite</a:t>
            </a:r>
          </a:p>
        </p:txBody>
      </p:sp>
      <p:pic>
        <p:nvPicPr>
          <p:cNvPr id="5" name="Espace réservé du contenu 4">
            <a:extLst>
              <a:ext uri="{FF2B5EF4-FFF2-40B4-BE49-F238E27FC236}">
                <a16:creationId xmlns:a16="http://schemas.microsoft.com/office/drawing/2014/main" id="{98C4FAB2-A350-431F-5AD3-4E6912081B7A}"/>
              </a:ext>
            </a:extLst>
          </p:cNvPr>
          <p:cNvPicPr>
            <a:picLocks noGrp="1" noChangeAspect="1"/>
          </p:cNvPicPr>
          <p:nvPr>
            <p:ph idx="1"/>
          </p:nvPr>
        </p:nvPicPr>
        <p:blipFill>
          <a:blip r:embed="rId2"/>
          <a:srcRect r="3320" b="13204"/>
          <a:stretch/>
        </p:blipFill>
        <p:spPr>
          <a:xfrm>
            <a:off x="3288936" y="1868593"/>
            <a:ext cx="5614128" cy="4246457"/>
          </a:xfrm>
        </p:spPr>
      </p:pic>
    </p:spTree>
    <p:extLst>
      <p:ext uri="{BB962C8B-B14F-4D97-AF65-F5344CB8AC3E}">
        <p14:creationId xmlns:p14="http://schemas.microsoft.com/office/powerpoint/2010/main" val="877709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Contre-indication à l’orthèse ?</a:t>
            </a:r>
          </a:p>
        </p:txBody>
      </p:sp>
      <p:sp>
        <p:nvSpPr>
          <p:cNvPr id="4" name="Espace réservé du contenu 3">
            <a:extLst>
              <a:ext uri="{FF2B5EF4-FFF2-40B4-BE49-F238E27FC236}">
                <a16:creationId xmlns:a16="http://schemas.microsoft.com/office/drawing/2014/main" id="{3E4DB5CA-2751-C44A-20DD-BE2EFBFD7E83}"/>
              </a:ext>
            </a:extLst>
          </p:cNvPr>
          <p:cNvSpPr>
            <a:spLocks noGrp="1"/>
          </p:cNvSpPr>
          <p:nvPr>
            <p:ph idx="1"/>
          </p:nvPr>
        </p:nvSpPr>
        <p:spPr>
          <a:xfrm>
            <a:off x="65315" y="2326502"/>
            <a:ext cx="5878286" cy="3194850"/>
          </a:xfrm>
        </p:spPr>
        <p:txBody>
          <a:bodyPr>
            <a:normAutofit fontScale="77500" lnSpcReduction="20000"/>
          </a:bodyPr>
          <a:lstStyle/>
          <a:p>
            <a:pPr marL="457200" indent="-457200" algn="l">
              <a:buFontTx/>
              <a:buChar char="-"/>
            </a:pPr>
            <a:r>
              <a:rPr lang="fr-FR" b="0" i="0" dirty="0" err="1">
                <a:solidFill>
                  <a:srgbClr val="000000"/>
                </a:solidFill>
                <a:effectLst/>
                <a:latin typeface="Times New Roman" panose="02020603050405020304" pitchFamily="18" charset="0"/>
              </a:rPr>
              <a:t>Caragiuli</a:t>
            </a:r>
            <a:r>
              <a:rPr lang="fr-FR" b="0" i="0" dirty="0">
                <a:solidFill>
                  <a:srgbClr val="000000"/>
                </a:solidFill>
                <a:effectLst/>
                <a:latin typeface="Times New Roman" panose="02020603050405020304" pitchFamily="18" charset="0"/>
              </a:rPr>
              <a:t> M, </a:t>
            </a:r>
            <a:r>
              <a:rPr lang="fr-FR" b="0" i="0" dirty="0" err="1">
                <a:solidFill>
                  <a:srgbClr val="000000"/>
                </a:solidFill>
                <a:effectLst/>
                <a:latin typeface="Times New Roman" panose="02020603050405020304" pitchFamily="18" charset="0"/>
              </a:rPr>
              <a:t>Candelari</a:t>
            </a:r>
            <a:r>
              <a:rPr lang="fr-FR" b="0" i="0" dirty="0">
                <a:solidFill>
                  <a:srgbClr val="000000"/>
                </a:solidFill>
                <a:effectLst/>
                <a:latin typeface="Times New Roman" panose="02020603050405020304" pitchFamily="18" charset="0"/>
              </a:rPr>
              <a:t> M, </a:t>
            </a:r>
            <a:r>
              <a:rPr lang="fr-FR" b="0" i="0" dirty="0" err="1">
                <a:solidFill>
                  <a:srgbClr val="000000"/>
                </a:solidFill>
                <a:effectLst/>
                <a:latin typeface="Times New Roman" panose="02020603050405020304" pitchFamily="18" charset="0"/>
              </a:rPr>
              <a:t>Zalunardo</a:t>
            </a:r>
            <a:r>
              <a:rPr lang="fr-FR" b="0" i="0" dirty="0">
                <a:solidFill>
                  <a:srgbClr val="000000"/>
                </a:solidFill>
                <a:effectLst/>
                <a:latin typeface="Times New Roman" panose="02020603050405020304" pitchFamily="18" charset="0"/>
              </a:rPr>
              <a:t> F, Bruno G, De Stefani A, </a:t>
            </a:r>
            <a:r>
              <a:rPr lang="fr-FR" b="0" i="0" dirty="0" err="1">
                <a:solidFill>
                  <a:srgbClr val="000000"/>
                </a:solidFill>
                <a:effectLst/>
                <a:latin typeface="Times New Roman" panose="02020603050405020304" pitchFamily="18" charset="0"/>
              </a:rPr>
              <a:t>Brunzini</a:t>
            </a:r>
            <a:r>
              <a:rPr lang="fr-FR" b="0" i="0" dirty="0">
                <a:solidFill>
                  <a:srgbClr val="000000"/>
                </a:solidFill>
                <a:effectLst/>
                <a:latin typeface="Times New Roman" panose="02020603050405020304" pitchFamily="18" charset="0"/>
              </a:rPr>
              <a:t> A, </a:t>
            </a:r>
            <a:r>
              <a:rPr lang="fr-FR" b="0" i="0" dirty="0" err="1">
                <a:solidFill>
                  <a:srgbClr val="000000"/>
                </a:solidFill>
                <a:effectLst/>
                <a:latin typeface="Times New Roman" panose="02020603050405020304" pitchFamily="18" charset="0"/>
              </a:rPr>
              <a:t>Mandolini</a:t>
            </a:r>
            <a:r>
              <a:rPr lang="fr-FR" b="0" i="0" dirty="0">
                <a:solidFill>
                  <a:srgbClr val="000000"/>
                </a:solidFill>
                <a:effectLst/>
                <a:latin typeface="Times New Roman" panose="02020603050405020304" pitchFamily="18" charset="0"/>
              </a:rPr>
              <a:t> M. </a:t>
            </a:r>
          </a:p>
          <a:p>
            <a:pPr marL="457200" indent="-457200" algn="l">
              <a:buFontTx/>
              <a:buChar char="-"/>
            </a:pPr>
            <a:r>
              <a:rPr lang="fr-FR" b="0" i="0" dirty="0" err="1">
                <a:solidFill>
                  <a:srgbClr val="000000"/>
                </a:solidFill>
                <a:effectLst/>
                <a:latin typeface="Times New Roman" panose="02020603050405020304" pitchFamily="18" charset="0"/>
              </a:rPr>
              <a:t>Effects</a:t>
            </a:r>
            <a:r>
              <a:rPr lang="fr-FR" b="0" i="0" dirty="0">
                <a:solidFill>
                  <a:srgbClr val="000000"/>
                </a:solidFill>
                <a:effectLst/>
                <a:latin typeface="Times New Roman" panose="02020603050405020304" pitchFamily="18" charset="0"/>
              </a:rPr>
              <a:t> of Oral </a:t>
            </a:r>
            <a:r>
              <a:rPr lang="fr-FR" b="0" i="0" dirty="0" err="1">
                <a:solidFill>
                  <a:srgbClr val="000000"/>
                </a:solidFill>
                <a:effectLst/>
                <a:latin typeface="Times New Roman" panose="02020603050405020304" pitchFamily="18" charset="0"/>
              </a:rPr>
              <a:t>Appliances</a:t>
            </a:r>
            <a:r>
              <a:rPr lang="fr-FR" b="0" i="0" dirty="0">
                <a:solidFill>
                  <a:srgbClr val="000000"/>
                </a:solidFill>
                <a:effectLst/>
                <a:latin typeface="Times New Roman" panose="02020603050405020304" pitchFamily="18" charset="0"/>
              </a:rPr>
              <a:t> for Obstructive </a:t>
            </a:r>
            <a:r>
              <a:rPr lang="fr-FR" b="0" i="0" dirty="0" err="1">
                <a:solidFill>
                  <a:srgbClr val="000000"/>
                </a:solidFill>
                <a:effectLst/>
                <a:latin typeface="Times New Roman" panose="02020603050405020304" pitchFamily="18" charset="0"/>
              </a:rPr>
              <a:t>Sleep</a:t>
            </a:r>
            <a:r>
              <a:rPr lang="fr-FR" b="0" i="0" dirty="0">
                <a:solidFill>
                  <a:srgbClr val="000000"/>
                </a:solidFill>
                <a:effectLst/>
                <a:latin typeface="Times New Roman" panose="02020603050405020304" pitchFamily="18" charset="0"/>
              </a:rPr>
              <a:t> </a:t>
            </a:r>
            <a:r>
              <a:rPr lang="fr-FR" b="0" i="0" dirty="0" err="1">
                <a:solidFill>
                  <a:srgbClr val="000000"/>
                </a:solidFill>
                <a:effectLst/>
                <a:latin typeface="Times New Roman" panose="02020603050405020304" pitchFamily="18" charset="0"/>
              </a:rPr>
              <a:t>Apnoea</a:t>
            </a:r>
            <a:r>
              <a:rPr lang="fr-FR" b="0" i="0" dirty="0">
                <a:solidFill>
                  <a:srgbClr val="000000"/>
                </a:solidFill>
                <a:effectLst/>
                <a:latin typeface="Times New Roman" panose="02020603050405020304" pitchFamily="18" charset="0"/>
              </a:rPr>
              <a:t> in </a:t>
            </a:r>
            <a:r>
              <a:rPr lang="fr-FR" b="0" i="0" dirty="0" err="1">
                <a:solidFill>
                  <a:srgbClr val="000000"/>
                </a:solidFill>
                <a:effectLst/>
                <a:latin typeface="Times New Roman" panose="02020603050405020304" pitchFamily="18" charset="0"/>
              </a:rPr>
              <a:t>Reduced</a:t>
            </a:r>
            <a:r>
              <a:rPr lang="fr-FR" b="0" i="0" dirty="0">
                <a:solidFill>
                  <a:srgbClr val="000000"/>
                </a:solidFill>
                <a:effectLst/>
                <a:latin typeface="Times New Roman" panose="02020603050405020304" pitchFamily="18" charset="0"/>
              </a:rPr>
              <a:t> </a:t>
            </a:r>
            <a:r>
              <a:rPr lang="fr-FR" b="0" i="0" dirty="0" err="1">
                <a:solidFill>
                  <a:srgbClr val="000000"/>
                </a:solidFill>
                <a:effectLst/>
                <a:latin typeface="Times New Roman" panose="02020603050405020304" pitchFamily="18" charset="0"/>
              </a:rPr>
              <a:t>Periodontium</a:t>
            </a:r>
            <a:r>
              <a:rPr lang="fr-FR" b="0" i="0" dirty="0">
                <a:solidFill>
                  <a:srgbClr val="000000"/>
                </a:solidFill>
                <a:effectLst/>
                <a:latin typeface="Times New Roman" panose="02020603050405020304" pitchFamily="18" charset="0"/>
              </a:rPr>
              <a:t>: A </a:t>
            </a:r>
            <a:r>
              <a:rPr lang="fr-FR" b="0" i="0" dirty="0" err="1">
                <a:solidFill>
                  <a:srgbClr val="000000"/>
                </a:solidFill>
                <a:effectLst/>
                <a:latin typeface="Times New Roman" panose="02020603050405020304" pitchFamily="18" charset="0"/>
              </a:rPr>
              <a:t>Finite</a:t>
            </a:r>
            <a:r>
              <a:rPr lang="fr-FR" b="0" i="0" dirty="0">
                <a:solidFill>
                  <a:srgbClr val="000000"/>
                </a:solidFill>
                <a:effectLst/>
                <a:latin typeface="Times New Roman" panose="02020603050405020304" pitchFamily="18" charset="0"/>
              </a:rPr>
              <a:t> </a:t>
            </a:r>
            <a:r>
              <a:rPr lang="fr-FR" b="0" i="0" dirty="0" err="1">
                <a:solidFill>
                  <a:srgbClr val="000000"/>
                </a:solidFill>
                <a:effectLst/>
                <a:latin typeface="Times New Roman" panose="02020603050405020304" pitchFamily="18" charset="0"/>
              </a:rPr>
              <a:t>Element</a:t>
            </a:r>
            <a:r>
              <a:rPr lang="fr-FR" b="0" i="0" dirty="0">
                <a:solidFill>
                  <a:srgbClr val="000000"/>
                </a:solidFill>
                <a:effectLst/>
                <a:latin typeface="Times New Roman" panose="02020603050405020304" pitchFamily="18" charset="0"/>
              </a:rPr>
              <a:t> </a:t>
            </a:r>
            <a:r>
              <a:rPr lang="fr-FR" b="0" i="0" dirty="0" err="1">
                <a:solidFill>
                  <a:srgbClr val="000000"/>
                </a:solidFill>
                <a:effectLst/>
                <a:latin typeface="Times New Roman" panose="02020603050405020304" pitchFamily="18" charset="0"/>
              </a:rPr>
              <a:t>Analysis</a:t>
            </a:r>
            <a:r>
              <a:rPr lang="fr-FR" b="0" i="0" dirty="0">
                <a:solidFill>
                  <a:srgbClr val="000000"/>
                </a:solidFill>
                <a:effectLst/>
                <a:latin typeface="Times New Roman" panose="02020603050405020304" pitchFamily="18" charset="0"/>
              </a:rPr>
              <a:t>. </a:t>
            </a:r>
          </a:p>
          <a:p>
            <a:pPr marL="457200" indent="-457200" algn="l">
              <a:buFontTx/>
              <a:buChar char="-"/>
            </a:pPr>
            <a:r>
              <a:rPr lang="fr-FR" sz="2800" b="0" i="0" dirty="0">
                <a:solidFill>
                  <a:srgbClr val="000000"/>
                </a:solidFill>
                <a:effectLst/>
                <a:latin typeface="Times New Roman" panose="02020603050405020304" pitchFamily="18" charset="0"/>
              </a:rPr>
              <a:t>Int Dent J. 2024 Jun 4:S0020-6539(24)00139-4. </a:t>
            </a:r>
            <a:r>
              <a:rPr lang="fr-FR" sz="2800" b="0" i="0" dirty="0" err="1">
                <a:solidFill>
                  <a:srgbClr val="000000"/>
                </a:solidFill>
                <a:effectLst/>
                <a:latin typeface="Times New Roman" panose="02020603050405020304" pitchFamily="18" charset="0"/>
              </a:rPr>
              <a:t>doi</a:t>
            </a:r>
            <a:r>
              <a:rPr lang="fr-FR" sz="2800" b="0" i="0" dirty="0">
                <a:solidFill>
                  <a:srgbClr val="000000"/>
                </a:solidFill>
                <a:effectLst/>
                <a:latin typeface="Times New Roman" panose="02020603050405020304" pitchFamily="18" charset="0"/>
              </a:rPr>
              <a:t>: 10.1016/j.identj.2024.05.002. Epub </a:t>
            </a:r>
            <a:r>
              <a:rPr lang="fr-FR" sz="2800" b="0" i="0" dirty="0" err="1">
                <a:solidFill>
                  <a:srgbClr val="000000"/>
                </a:solidFill>
                <a:effectLst/>
                <a:latin typeface="Times New Roman" panose="02020603050405020304" pitchFamily="18" charset="0"/>
              </a:rPr>
              <a:t>ahead</a:t>
            </a:r>
            <a:r>
              <a:rPr lang="fr-FR" sz="2800" b="0" i="0" dirty="0">
                <a:solidFill>
                  <a:srgbClr val="000000"/>
                </a:solidFill>
                <a:effectLst/>
                <a:latin typeface="Times New Roman" panose="02020603050405020304" pitchFamily="18" charset="0"/>
              </a:rPr>
              <a:t> of </a:t>
            </a:r>
            <a:r>
              <a:rPr lang="fr-FR" sz="2800" b="0" i="0" dirty="0" err="1">
                <a:solidFill>
                  <a:srgbClr val="000000"/>
                </a:solidFill>
                <a:effectLst/>
                <a:latin typeface="Times New Roman" panose="02020603050405020304" pitchFamily="18" charset="0"/>
              </a:rPr>
              <a:t>print</a:t>
            </a:r>
            <a:r>
              <a:rPr lang="fr-FR" sz="2800" b="0" i="0" dirty="0">
                <a:solidFill>
                  <a:srgbClr val="000000"/>
                </a:solidFill>
                <a:effectLst/>
                <a:latin typeface="Times New Roman" panose="02020603050405020304" pitchFamily="18" charset="0"/>
              </a:rPr>
              <a:t>. PMID: 38839530. </a:t>
            </a:r>
          </a:p>
          <a:p>
            <a:endParaRPr lang="fr-FR" dirty="0"/>
          </a:p>
        </p:txBody>
      </p:sp>
      <p:pic>
        <p:nvPicPr>
          <p:cNvPr id="5" name="Espace réservé du contenu 4">
            <a:extLst>
              <a:ext uri="{FF2B5EF4-FFF2-40B4-BE49-F238E27FC236}">
                <a16:creationId xmlns:a16="http://schemas.microsoft.com/office/drawing/2014/main" id="{76D605D8-8234-2E2A-4B50-7E318D40ECED}"/>
              </a:ext>
            </a:extLst>
          </p:cNvPr>
          <p:cNvPicPr>
            <a:picLocks noChangeAspect="1"/>
          </p:cNvPicPr>
          <p:nvPr/>
        </p:nvPicPr>
        <p:blipFill>
          <a:blip r:embed="rId2"/>
          <a:stretch>
            <a:fillRect/>
          </a:stretch>
        </p:blipFill>
        <p:spPr>
          <a:xfrm>
            <a:off x="6857036" y="1959428"/>
            <a:ext cx="4914534" cy="4077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02971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2831154" y="4912468"/>
            <a:ext cx="7323767" cy="1100405"/>
          </a:xfrm>
        </p:spPr>
        <p:txBody>
          <a:bodyPr>
            <a:normAutofit/>
          </a:bodyPr>
          <a:lstStyle/>
          <a:p>
            <a:pPr eaLnBrk="1" hangingPunct="1">
              <a:defRPr/>
            </a:pPr>
            <a:r>
              <a:rPr lang="fr-FR">
                <a:solidFill>
                  <a:schemeClr val="bg1"/>
                </a:solidFill>
              </a:rPr>
              <a:t>Traitements du SAOS</a:t>
            </a:r>
          </a:p>
        </p:txBody>
      </p:sp>
      <p:sp>
        <p:nvSpPr>
          <p:cNvPr id="3" name="ZoneTexte 2">
            <a:extLst>
              <a:ext uri="{FF2B5EF4-FFF2-40B4-BE49-F238E27FC236}">
                <a16:creationId xmlns:a16="http://schemas.microsoft.com/office/drawing/2014/main" id="{72AE87BE-42E7-6589-CEF1-9D1740E8B59F}"/>
              </a:ext>
            </a:extLst>
          </p:cNvPr>
          <p:cNvSpPr txBox="1"/>
          <p:nvPr/>
        </p:nvSpPr>
        <p:spPr>
          <a:xfrm>
            <a:off x="755780" y="382555"/>
            <a:ext cx="4917232" cy="523220"/>
          </a:xfrm>
          <a:prstGeom prst="rect">
            <a:avLst/>
          </a:prstGeom>
          <a:noFill/>
        </p:spPr>
        <p:txBody>
          <a:bodyPr wrap="square" rtlCol="0">
            <a:spAutoFit/>
          </a:bodyPr>
          <a:lstStyle/>
          <a:p>
            <a:r>
              <a:rPr lang="fr-FR" sz="2800" dirty="0">
                <a:solidFill>
                  <a:schemeClr val="bg1"/>
                </a:solidFill>
              </a:rPr>
              <a:t>Effets des Orthèses</a:t>
            </a:r>
          </a:p>
        </p:txBody>
      </p:sp>
      <p:pic>
        <p:nvPicPr>
          <p:cNvPr id="7" name="Espace réservé du contenu 6">
            <a:extLst>
              <a:ext uri="{FF2B5EF4-FFF2-40B4-BE49-F238E27FC236}">
                <a16:creationId xmlns:a16="http://schemas.microsoft.com/office/drawing/2014/main" id="{898DB704-609B-2DB0-B6AA-C9B8FAB1D82E}"/>
              </a:ext>
            </a:extLst>
          </p:cNvPr>
          <p:cNvPicPr>
            <a:picLocks noGrp="1" noChangeAspect="1"/>
          </p:cNvPicPr>
          <p:nvPr>
            <p:ph idx="1"/>
          </p:nvPr>
        </p:nvPicPr>
        <p:blipFill>
          <a:blip r:embed="rId3"/>
          <a:stretch>
            <a:fillRect/>
          </a:stretch>
        </p:blipFill>
        <p:spPr>
          <a:xfrm>
            <a:off x="668209" y="1537402"/>
            <a:ext cx="6256562" cy="2743438"/>
          </a:xfrm>
        </p:spPr>
      </p:pic>
      <p:sp>
        <p:nvSpPr>
          <p:cNvPr id="9" name="ZoneTexte 8">
            <a:extLst>
              <a:ext uri="{FF2B5EF4-FFF2-40B4-BE49-F238E27FC236}">
                <a16:creationId xmlns:a16="http://schemas.microsoft.com/office/drawing/2014/main" id="{42F60FED-3563-FAFF-9EEA-67CE799DB297}"/>
              </a:ext>
            </a:extLst>
          </p:cNvPr>
          <p:cNvSpPr txBox="1"/>
          <p:nvPr/>
        </p:nvSpPr>
        <p:spPr>
          <a:xfrm>
            <a:off x="6943051" y="1945532"/>
            <a:ext cx="4244353" cy="2246769"/>
          </a:xfrm>
          <a:prstGeom prst="rect">
            <a:avLst/>
          </a:prstGeom>
          <a:noFill/>
        </p:spPr>
        <p:txBody>
          <a:bodyPr wrap="square">
            <a:spAutoFit/>
          </a:bodyPr>
          <a:lstStyle/>
          <a:p>
            <a:r>
              <a:rPr lang="fr-FR" sz="1400" dirty="0"/>
              <a:t>La parodontite est une pathologie dans laquelle l’inflammation provoque une perte d’attache parodontale. Les analyses les plus récentes établissent que la maladie parodontale en Europe est répandue sous sa forme modérée chez </a:t>
            </a:r>
            <a:r>
              <a:rPr lang="fr-FR" sz="1400" dirty="0">
                <a:highlight>
                  <a:srgbClr val="FFFF00"/>
                </a:highlight>
              </a:rPr>
              <a:t>33 à 50 % des adultes</a:t>
            </a:r>
            <a:r>
              <a:rPr lang="fr-FR" sz="1400" dirty="0"/>
              <a:t>, tandis que les cas plus graves sont retrouvés chez 17 à 35 %.8La situation semble similaire aux États-Unis. Les données montrent que 42,2 % de la population est touchée par la parodontite, avec un degré sévère chez 7,8 % des sujets</a:t>
            </a:r>
          </a:p>
        </p:txBody>
      </p:sp>
      <p:sp>
        <p:nvSpPr>
          <p:cNvPr id="11" name="ZoneTexte 10">
            <a:extLst>
              <a:ext uri="{FF2B5EF4-FFF2-40B4-BE49-F238E27FC236}">
                <a16:creationId xmlns:a16="http://schemas.microsoft.com/office/drawing/2014/main" id="{40264058-45E7-774A-A2FE-F8E99685FAA2}"/>
              </a:ext>
            </a:extLst>
          </p:cNvPr>
          <p:cNvSpPr txBox="1"/>
          <p:nvPr/>
        </p:nvSpPr>
        <p:spPr>
          <a:xfrm>
            <a:off x="5303002" y="4323898"/>
            <a:ext cx="4851919" cy="135421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t> </a:t>
            </a:r>
            <a:r>
              <a:rPr lang="fr-FR" sz="1600" dirty="0"/>
              <a:t>Il a été découvert que les valeurs de déplacement augmentaient considérablement avec la résorption osseuse. De plus, la perte osseuse modifie la répartition des contraintes au sommet de la dent. Cela diminue la résistance au centre de la dent.</a:t>
            </a:r>
          </a:p>
        </p:txBody>
      </p:sp>
    </p:spTree>
    <p:extLst>
      <p:ext uri="{BB962C8B-B14F-4D97-AF65-F5344CB8AC3E}">
        <p14:creationId xmlns:p14="http://schemas.microsoft.com/office/powerpoint/2010/main" val="338940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Orthèse et Parodonte</a:t>
            </a:r>
          </a:p>
        </p:txBody>
      </p:sp>
      <p:pic>
        <p:nvPicPr>
          <p:cNvPr id="5" name="Espace réservé du contenu 4">
            <a:extLst>
              <a:ext uri="{FF2B5EF4-FFF2-40B4-BE49-F238E27FC236}">
                <a16:creationId xmlns:a16="http://schemas.microsoft.com/office/drawing/2014/main" id="{1A3613A2-CCAD-B136-FFAC-93C83D86234F}"/>
              </a:ext>
            </a:extLst>
          </p:cNvPr>
          <p:cNvPicPr>
            <a:picLocks noGrp="1" noChangeAspect="1"/>
          </p:cNvPicPr>
          <p:nvPr>
            <p:ph idx="1"/>
          </p:nvPr>
        </p:nvPicPr>
        <p:blipFill>
          <a:blip r:embed="rId2"/>
          <a:stretch>
            <a:fillRect/>
          </a:stretch>
        </p:blipFill>
        <p:spPr>
          <a:xfrm>
            <a:off x="1983687" y="1542197"/>
            <a:ext cx="6838785" cy="5115971"/>
          </a:xfrm>
        </p:spPr>
      </p:pic>
    </p:spTree>
    <p:extLst>
      <p:ext uri="{BB962C8B-B14F-4D97-AF65-F5344CB8AC3E}">
        <p14:creationId xmlns:p14="http://schemas.microsoft.com/office/powerpoint/2010/main" val="370371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Traitement de la </a:t>
            </a:r>
            <a:r>
              <a:rPr lang="fr-FR" dirty="0" err="1"/>
              <a:t>parodontopathie</a:t>
            </a:r>
            <a:endParaRPr lang="fr-FR" dirty="0"/>
          </a:p>
        </p:txBody>
      </p:sp>
      <p:pic>
        <p:nvPicPr>
          <p:cNvPr id="7" name="Espace réservé du contenu 6">
            <a:extLst>
              <a:ext uri="{FF2B5EF4-FFF2-40B4-BE49-F238E27FC236}">
                <a16:creationId xmlns:a16="http://schemas.microsoft.com/office/drawing/2014/main" id="{2AE4B325-C1C3-8C34-F0A2-07D8A04F11C8}"/>
              </a:ext>
            </a:extLst>
          </p:cNvPr>
          <p:cNvPicPr>
            <a:picLocks noGrp="1" noChangeAspect="1"/>
          </p:cNvPicPr>
          <p:nvPr>
            <p:ph idx="1"/>
          </p:nvPr>
        </p:nvPicPr>
        <p:blipFill>
          <a:blip r:embed="rId2"/>
          <a:stretch>
            <a:fillRect/>
          </a:stretch>
        </p:blipFill>
        <p:spPr>
          <a:xfrm>
            <a:off x="372884" y="1784433"/>
            <a:ext cx="5723116" cy="922100"/>
          </a:xfrm>
        </p:spPr>
      </p:pic>
      <p:pic>
        <p:nvPicPr>
          <p:cNvPr id="9" name="Image 8">
            <a:extLst>
              <a:ext uri="{FF2B5EF4-FFF2-40B4-BE49-F238E27FC236}">
                <a16:creationId xmlns:a16="http://schemas.microsoft.com/office/drawing/2014/main" id="{C78FF145-337C-E6DF-F4EC-624D6A8C1433}"/>
              </a:ext>
            </a:extLst>
          </p:cNvPr>
          <p:cNvPicPr>
            <a:picLocks noChangeAspect="1"/>
          </p:cNvPicPr>
          <p:nvPr/>
        </p:nvPicPr>
        <p:blipFill>
          <a:blip r:embed="rId3"/>
          <a:stretch>
            <a:fillRect/>
          </a:stretch>
        </p:blipFill>
        <p:spPr>
          <a:xfrm>
            <a:off x="372884" y="2978927"/>
            <a:ext cx="6027942" cy="1150720"/>
          </a:xfrm>
          <a:prstGeom prst="rect">
            <a:avLst/>
          </a:prstGeom>
        </p:spPr>
      </p:pic>
      <p:pic>
        <p:nvPicPr>
          <p:cNvPr id="11" name="Image 10">
            <a:extLst>
              <a:ext uri="{FF2B5EF4-FFF2-40B4-BE49-F238E27FC236}">
                <a16:creationId xmlns:a16="http://schemas.microsoft.com/office/drawing/2014/main" id="{A9A757BB-D450-F2E8-B726-58EF2FDAEBC4}"/>
              </a:ext>
            </a:extLst>
          </p:cNvPr>
          <p:cNvPicPr>
            <a:picLocks noChangeAspect="1"/>
          </p:cNvPicPr>
          <p:nvPr/>
        </p:nvPicPr>
        <p:blipFill>
          <a:blip r:embed="rId4"/>
          <a:stretch>
            <a:fillRect/>
          </a:stretch>
        </p:blipFill>
        <p:spPr>
          <a:xfrm>
            <a:off x="555764" y="4628711"/>
            <a:ext cx="5890770" cy="800169"/>
          </a:xfrm>
          <a:prstGeom prst="rect">
            <a:avLst/>
          </a:prstGeom>
        </p:spPr>
      </p:pic>
      <p:pic>
        <p:nvPicPr>
          <p:cNvPr id="13" name="Image 12" descr="Une image contenant Dent, dents, gros plan, langue&#10;&#10;Description générée automatiquement">
            <a:extLst>
              <a:ext uri="{FF2B5EF4-FFF2-40B4-BE49-F238E27FC236}">
                <a16:creationId xmlns:a16="http://schemas.microsoft.com/office/drawing/2014/main" id="{5504B728-BA55-46D9-0B8D-8ACB6D4667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6534" y="1313388"/>
            <a:ext cx="5248681" cy="2506772"/>
          </a:xfrm>
          <a:prstGeom prst="rect">
            <a:avLst/>
          </a:prstGeom>
        </p:spPr>
      </p:pic>
    </p:spTree>
    <p:extLst>
      <p:ext uri="{BB962C8B-B14F-4D97-AF65-F5344CB8AC3E}">
        <p14:creationId xmlns:p14="http://schemas.microsoft.com/office/powerpoint/2010/main" val="2030441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Traitement médical</a:t>
            </a:r>
          </a:p>
        </p:txBody>
      </p:sp>
      <p:pic>
        <p:nvPicPr>
          <p:cNvPr id="8" name="Espace réservé du contenu 7">
            <a:extLst>
              <a:ext uri="{FF2B5EF4-FFF2-40B4-BE49-F238E27FC236}">
                <a16:creationId xmlns:a16="http://schemas.microsoft.com/office/drawing/2014/main" id="{1D991174-9CF4-D1ED-6D22-D53C9C3CF5D1}"/>
              </a:ext>
            </a:extLst>
          </p:cNvPr>
          <p:cNvPicPr>
            <a:picLocks noGrp="1" noChangeAspect="1"/>
          </p:cNvPicPr>
          <p:nvPr>
            <p:ph idx="1"/>
          </p:nvPr>
        </p:nvPicPr>
        <p:blipFill>
          <a:blip r:embed="rId2"/>
          <a:stretch>
            <a:fillRect/>
          </a:stretch>
        </p:blipFill>
        <p:spPr>
          <a:xfrm>
            <a:off x="2747671" y="1371600"/>
            <a:ext cx="7207304" cy="5032897"/>
          </a:xfrm>
        </p:spPr>
      </p:pic>
      <p:sp>
        <p:nvSpPr>
          <p:cNvPr id="9" name="ZoneTexte 8">
            <a:extLst>
              <a:ext uri="{FF2B5EF4-FFF2-40B4-BE49-F238E27FC236}">
                <a16:creationId xmlns:a16="http://schemas.microsoft.com/office/drawing/2014/main" id="{519FB201-7F5E-F15B-38A5-A4D2B2B9D737}"/>
              </a:ext>
            </a:extLst>
          </p:cNvPr>
          <p:cNvSpPr txBox="1"/>
          <p:nvPr/>
        </p:nvSpPr>
        <p:spPr>
          <a:xfrm>
            <a:off x="7063273" y="6503437"/>
            <a:ext cx="5128728" cy="276999"/>
          </a:xfrm>
          <a:prstGeom prst="rect">
            <a:avLst/>
          </a:prstGeom>
          <a:noFill/>
        </p:spPr>
        <p:txBody>
          <a:bodyPr wrap="square" rtlCol="0">
            <a:spAutoFit/>
          </a:bodyPr>
          <a:lstStyle/>
          <a:p>
            <a:r>
              <a:rPr lang="fr-FR" sz="1200" i="1" dirty="0"/>
              <a:t>Docteur Clément Ameline, Chef de Clinique Assistant Institut MBD CHU Nice</a:t>
            </a:r>
          </a:p>
        </p:txBody>
      </p:sp>
    </p:spTree>
    <p:extLst>
      <p:ext uri="{BB962C8B-B14F-4D97-AF65-F5344CB8AC3E}">
        <p14:creationId xmlns:p14="http://schemas.microsoft.com/office/powerpoint/2010/main" val="1816796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Pathologies apicales</a:t>
            </a:r>
          </a:p>
        </p:txBody>
      </p:sp>
      <p:pic>
        <p:nvPicPr>
          <p:cNvPr id="7" name="Espace réservé du contenu 6">
            <a:extLst>
              <a:ext uri="{FF2B5EF4-FFF2-40B4-BE49-F238E27FC236}">
                <a16:creationId xmlns:a16="http://schemas.microsoft.com/office/drawing/2014/main" id="{5CEBB082-0126-23AC-345A-7CB6A3126799}"/>
              </a:ext>
            </a:extLst>
          </p:cNvPr>
          <p:cNvPicPr>
            <a:picLocks noGrp="1" noChangeAspect="1"/>
          </p:cNvPicPr>
          <p:nvPr>
            <p:ph idx="1"/>
          </p:nvPr>
        </p:nvPicPr>
        <p:blipFill>
          <a:blip r:embed="rId2"/>
          <a:stretch>
            <a:fillRect/>
          </a:stretch>
        </p:blipFill>
        <p:spPr>
          <a:xfrm>
            <a:off x="4859303" y="2833865"/>
            <a:ext cx="1917680" cy="1731446"/>
          </a:xfrm>
          <a:prstGeom prst="rect">
            <a:avLst/>
          </a:prstGeom>
          <a:ln>
            <a:noFill/>
          </a:ln>
          <a:effectLst>
            <a:softEdge rad="112500"/>
          </a:effectLst>
        </p:spPr>
      </p:pic>
      <p:pic>
        <p:nvPicPr>
          <p:cNvPr id="9" name="Image 8">
            <a:extLst>
              <a:ext uri="{FF2B5EF4-FFF2-40B4-BE49-F238E27FC236}">
                <a16:creationId xmlns:a16="http://schemas.microsoft.com/office/drawing/2014/main" id="{A2F4A31F-197B-F686-0441-E9FB01733A39}"/>
              </a:ext>
            </a:extLst>
          </p:cNvPr>
          <p:cNvPicPr>
            <a:picLocks noChangeAspect="1"/>
          </p:cNvPicPr>
          <p:nvPr/>
        </p:nvPicPr>
        <p:blipFill>
          <a:blip r:embed="rId3"/>
          <a:stretch>
            <a:fillRect/>
          </a:stretch>
        </p:blipFill>
        <p:spPr>
          <a:xfrm>
            <a:off x="7987089" y="1892582"/>
            <a:ext cx="3795089" cy="3772227"/>
          </a:xfrm>
          <a:prstGeom prst="rect">
            <a:avLst/>
          </a:prstGeom>
          <a:ln>
            <a:noFill/>
          </a:ln>
          <a:effectLst>
            <a:softEdge rad="112500"/>
          </a:effectLst>
        </p:spPr>
      </p:pic>
      <p:sp>
        <p:nvSpPr>
          <p:cNvPr id="2" name="ZoneTexte 1">
            <a:extLst>
              <a:ext uri="{FF2B5EF4-FFF2-40B4-BE49-F238E27FC236}">
                <a16:creationId xmlns:a16="http://schemas.microsoft.com/office/drawing/2014/main" id="{8167C766-7976-832F-6625-86E9FA5EA55D}"/>
              </a:ext>
            </a:extLst>
          </p:cNvPr>
          <p:cNvSpPr txBox="1"/>
          <p:nvPr/>
        </p:nvSpPr>
        <p:spPr>
          <a:xfrm>
            <a:off x="280762" y="1641358"/>
            <a:ext cx="5286115" cy="5632311"/>
          </a:xfrm>
          <a:prstGeom prst="rect">
            <a:avLst/>
          </a:prstGeom>
          <a:noFill/>
        </p:spPr>
        <p:txBody>
          <a:bodyPr wrap="square" rtlCol="0">
            <a:spAutoFit/>
          </a:bodyPr>
          <a:lstStyle/>
          <a:p>
            <a:r>
              <a:rPr lang="fr-FR" dirty="0"/>
              <a:t>*Lésion inflammatoire (et/ou infectieuse de l’apex dentaire)</a:t>
            </a:r>
          </a:p>
          <a:p>
            <a:endParaRPr lang="fr-FR" dirty="0"/>
          </a:p>
          <a:p>
            <a:r>
              <a:rPr lang="fr-FR" dirty="0"/>
              <a:t>*Cause : Suractivation ostéoclastique ?</a:t>
            </a:r>
          </a:p>
          <a:p>
            <a:endParaRPr lang="fr-FR" dirty="0"/>
          </a:p>
          <a:p>
            <a:r>
              <a:rPr lang="fr-FR" dirty="0"/>
              <a:t>*Evolution : Mal connue</a:t>
            </a:r>
          </a:p>
          <a:p>
            <a:endParaRPr lang="fr-FR" dirty="0"/>
          </a:p>
          <a:p>
            <a:r>
              <a:rPr lang="fr-FR" dirty="0"/>
              <a:t>*Diagnostic  radiologique :</a:t>
            </a:r>
          </a:p>
          <a:p>
            <a:r>
              <a:rPr lang="fr-FR" dirty="0"/>
              <a:t>			-Panoramique dentaire</a:t>
            </a:r>
          </a:p>
          <a:p>
            <a:r>
              <a:rPr lang="fr-FR" dirty="0"/>
              <a:t>			-</a:t>
            </a:r>
            <a:r>
              <a:rPr lang="fr-FR" dirty="0" err="1"/>
              <a:t>Rétroalvéolaire</a:t>
            </a:r>
            <a:endParaRPr lang="fr-FR" dirty="0"/>
          </a:p>
          <a:p>
            <a:r>
              <a:rPr lang="fr-FR" dirty="0"/>
              <a:t>			-CBCT</a:t>
            </a:r>
          </a:p>
          <a:p>
            <a:endParaRPr lang="fr-FR" dirty="0"/>
          </a:p>
          <a:p>
            <a:r>
              <a:rPr lang="fr-FR" dirty="0"/>
              <a:t>Traitement : Canalaire </a:t>
            </a:r>
          </a:p>
          <a:p>
            <a:r>
              <a:rPr lang="fr-FR" dirty="0"/>
              <a:t>			Curetage</a:t>
            </a:r>
          </a:p>
          <a:p>
            <a:r>
              <a:rPr lang="fr-FR" dirty="0"/>
              <a:t>	Ne permet pas la reformation de l’os</a:t>
            </a:r>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971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Dessin d’enfant, sol, art, oiseau&#10;&#10;Description générée automatiquement">
            <a:extLst>
              <a:ext uri="{FF2B5EF4-FFF2-40B4-BE49-F238E27FC236}">
                <a16:creationId xmlns:a16="http://schemas.microsoft.com/office/drawing/2014/main" id="{1CCA6238-C83C-2471-BF39-B3452B259D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95158" y="1340471"/>
            <a:ext cx="4302039" cy="5219700"/>
          </a:xfrm>
          <a:prstGeom prst="rect">
            <a:avLst/>
          </a:prstGeom>
          <a:ln>
            <a:noFill/>
          </a:ln>
          <a:effectLst>
            <a:softEdge rad="112500"/>
          </a:effectLst>
        </p:spPr>
      </p:pic>
      <p:sp>
        <p:nvSpPr>
          <p:cNvPr id="3" name="Titre 2">
            <a:extLst>
              <a:ext uri="{FF2B5EF4-FFF2-40B4-BE49-F238E27FC236}">
                <a16:creationId xmlns:a16="http://schemas.microsoft.com/office/drawing/2014/main" id="{B83183CF-DE4C-70F3-AF46-4879AA24EB8E}"/>
              </a:ext>
            </a:extLst>
          </p:cNvPr>
          <p:cNvSpPr>
            <a:spLocks noGrp="1"/>
          </p:cNvSpPr>
          <p:nvPr>
            <p:ph type="title"/>
          </p:nvPr>
        </p:nvSpPr>
        <p:spPr/>
        <p:txBody>
          <a:bodyPr/>
          <a:lstStyle/>
          <a:p>
            <a:r>
              <a:rPr lang="fr-FR" dirty="0"/>
              <a:t>2 principaux effets de l’orthèse</a:t>
            </a:r>
          </a:p>
        </p:txBody>
      </p:sp>
      <p:sp>
        <p:nvSpPr>
          <p:cNvPr id="6" name="ZoneTexte 5">
            <a:extLst>
              <a:ext uri="{FF2B5EF4-FFF2-40B4-BE49-F238E27FC236}">
                <a16:creationId xmlns:a16="http://schemas.microsoft.com/office/drawing/2014/main" id="{5CC54C85-79D4-DFB5-201B-CDE071A42B54}"/>
              </a:ext>
            </a:extLst>
          </p:cNvPr>
          <p:cNvSpPr txBox="1"/>
          <p:nvPr/>
        </p:nvSpPr>
        <p:spPr>
          <a:xfrm>
            <a:off x="378373" y="1818861"/>
            <a:ext cx="3855697" cy="1354217"/>
          </a:xfrm>
          <a:prstGeom prst="rect">
            <a:avLst/>
          </a:prstGeom>
          <a:noFill/>
        </p:spPr>
        <p:txBody>
          <a:bodyPr wrap="square" rtlCol="0">
            <a:spAutoFit/>
          </a:bodyPr>
          <a:lstStyle/>
          <a:p>
            <a:r>
              <a:rPr lang="fr-FR" sz="2800" dirty="0"/>
              <a:t>Recouvrement complet</a:t>
            </a:r>
          </a:p>
          <a:p>
            <a:r>
              <a:rPr lang="fr-FR" dirty="0"/>
              <a:t>Poussée antérieure </a:t>
            </a:r>
          </a:p>
          <a:p>
            <a:r>
              <a:rPr lang="fr-FR" dirty="0"/>
              <a:t>	</a:t>
            </a:r>
            <a:r>
              <a:rPr lang="fr-FR" dirty="0" err="1"/>
              <a:t>Vestibuloversion</a:t>
            </a:r>
            <a:r>
              <a:rPr lang="fr-FR" dirty="0"/>
              <a:t> antérieure</a:t>
            </a:r>
          </a:p>
          <a:p>
            <a:endParaRPr lang="fr-FR" dirty="0"/>
          </a:p>
        </p:txBody>
      </p:sp>
      <p:sp>
        <p:nvSpPr>
          <p:cNvPr id="7" name="ZoneTexte 6">
            <a:extLst>
              <a:ext uri="{FF2B5EF4-FFF2-40B4-BE49-F238E27FC236}">
                <a16:creationId xmlns:a16="http://schemas.microsoft.com/office/drawing/2014/main" id="{8564B07A-6032-7D00-B67D-617B6626A5EA}"/>
              </a:ext>
            </a:extLst>
          </p:cNvPr>
          <p:cNvSpPr txBox="1"/>
          <p:nvPr/>
        </p:nvSpPr>
        <p:spPr>
          <a:xfrm>
            <a:off x="526773" y="4353339"/>
            <a:ext cx="5295529" cy="1015663"/>
          </a:xfrm>
          <a:prstGeom prst="rect">
            <a:avLst/>
          </a:prstGeom>
          <a:noFill/>
        </p:spPr>
        <p:txBody>
          <a:bodyPr wrap="square" rtlCol="0">
            <a:spAutoFit/>
          </a:bodyPr>
          <a:lstStyle/>
          <a:p>
            <a:r>
              <a:rPr lang="fr-FR" sz="2400" dirty="0"/>
              <a:t>Recouvrement antérieur (et postérieur)</a:t>
            </a:r>
          </a:p>
          <a:p>
            <a:r>
              <a:rPr lang="fr-FR" dirty="0"/>
              <a:t>Poussée latérale </a:t>
            </a:r>
          </a:p>
          <a:p>
            <a:r>
              <a:rPr lang="fr-FR" dirty="0"/>
              <a:t>	 </a:t>
            </a:r>
            <a:r>
              <a:rPr lang="fr-FR"/>
              <a:t>chevauchement et encombrement </a:t>
            </a:r>
            <a:r>
              <a:rPr lang="fr-FR" dirty="0"/>
              <a:t>antérieur</a:t>
            </a:r>
          </a:p>
        </p:txBody>
      </p:sp>
    </p:spTree>
    <p:extLst>
      <p:ext uri="{BB962C8B-B14F-4D97-AF65-F5344CB8AC3E}">
        <p14:creationId xmlns:p14="http://schemas.microsoft.com/office/powerpoint/2010/main" val="3487687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Dr Adrien AMELINE - Chef de Clinique des Universités, Assistant Hospitalier CHU Pellegrin - Bordeaux"/>
          <p:cNvSpPr txBox="1">
            <a:spLocks noGrp="1"/>
          </p:cNvSpPr>
          <p:nvPr>
            <p:ph type="body" idx="21"/>
          </p:nvPr>
        </p:nvSpPr>
        <p:spPr>
          <a:xfrm>
            <a:off x="5256698" y="6120982"/>
            <a:ext cx="6750050" cy="631198"/>
          </a:xfrm>
          <a:prstGeom prst="rect">
            <a:avLst/>
          </a:prstGeom>
        </p:spPr>
        <p:txBody>
          <a:bodyPr/>
          <a:lstStyle/>
          <a:p>
            <a:r>
              <a:rPr dirty="0"/>
              <a:t>Dr Adrien AMELINE - Chef de Clinique des </a:t>
            </a:r>
            <a:r>
              <a:rPr dirty="0" err="1"/>
              <a:t>Universités</a:t>
            </a:r>
            <a:r>
              <a:rPr dirty="0"/>
              <a:t>, Assistant </a:t>
            </a:r>
            <a:r>
              <a:rPr dirty="0" err="1"/>
              <a:t>Hospitalier</a:t>
            </a:r>
            <a:r>
              <a:rPr dirty="0"/>
              <a:t> CHU </a:t>
            </a:r>
            <a:r>
              <a:rPr dirty="0" err="1"/>
              <a:t>Pellegrin</a:t>
            </a:r>
            <a:r>
              <a:rPr dirty="0"/>
              <a:t> - Bordeaux</a:t>
            </a:r>
          </a:p>
        </p:txBody>
      </p:sp>
      <p:sp>
        <p:nvSpPr>
          <p:cNvPr id="160" name="Orthèse d’avancée mandibulaire et déplacement dentaire provoqué"/>
          <p:cNvSpPr txBox="1">
            <a:spLocks noGrp="1"/>
          </p:cNvSpPr>
          <p:nvPr>
            <p:ph type="ctrTitle"/>
          </p:nvPr>
        </p:nvSpPr>
        <p:spPr>
          <a:xfrm>
            <a:off x="476250" y="2914650"/>
            <a:ext cx="11177685" cy="1670050"/>
          </a:xfrm>
          <a:prstGeom prst="rect">
            <a:avLst/>
          </a:prstGeom>
        </p:spPr>
        <p:txBody>
          <a:bodyPr>
            <a:normAutofit/>
          </a:bodyPr>
          <a:lstStyle>
            <a:lvl1pPr defTabSz="718184">
              <a:spcBef>
                <a:spcPts val="2000"/>
              </a:spcBef>
              <a:defRPr sz="8526"/>
            </a:lvl1pPr>
          </a:lstStyle>
          <a:p>
            <a:r>
              <a:rPr sz="4800" dirty="0" err="1"/>
              <a:t>Orthèse</a:t>
            </a:r>
            <a:r>
              <a:rPr sz="4800" dirty="0"/>
              <a:t> </a:t>
            </a:r>
            <a:r>
              <a:rPr sz="4800" dirty="0" err="1"/>
              <a:t>d’avancée</a:t>
            </a:r>
            <a:r>
              <a:rPr sz="4800" dirty="0"/>
              <a:t> </a:t>
            </a:r>
            <a:r>
              <a:rPr sz="4800" dirty="0" err="1"/>
              <a:t>mandibulaire</a:t>
            </a:r>
            <a:r>
              <a:rPr sz="4800" dirty="0"/>
              <a:t> et </a:t>
            </a:r>
            <a:r>
              <a:rPr sz="4800" dirty="0" err="1"/>
              <a:t>déplacement</a:t>
            </a:r>
            <a:r>
              <a:rPr sz="4800" dirty="0"/>
              <a:t> </a:t>
            </a:r>
            <a:r>
              <a:rPr sz="4800" dirty="0" err="1"/>
              <a:t>dentaire</a:t>
            </a:r>
            <a:r>
              <a:rPr sz="4800" dirty="0"/>
              <a:t> </a:t>
            </a:r>
            <a:r>
              <a:rPr sz="4800" dirty="0" err="1"/>
              <a:t>provoqué</a:t>
            </a:r>
            <a:endParaRPr sz="4800"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Le déplacement dentaire provoqué"/>
          <p:cNvSpPr txBox="1">
            <a:spLocks noGrp="1"/>
          </p:cNvSpPr>
          <p:nvPr>
            <p:ph type="title"/>
          </p:nvPr>
        </p:nvSpPr>
        <p:spPr>
          <a:prstGeom prst="rect">
            <a:avLst/>
          </a:prstGeom>
        </p:spPr>
        <p:txBody>
          <a:bodyPr/>
          <a:lstStyle/>
          <a:p>
            <a:r>
              <a:t>Le déplacement dentaire provoqué</a:t>
            </a:r>
          </a:p>
        </p:txBody>
      </p:sp>
      <p:sp>
        <p:nvSpPr>
          <p:cNvPr id="163" name="Sur une unité dentaire"/>
          <p:cNvSpPr txBox="1"/>
          <p:nvPr/>
        </p:nvSpPr>
        <p:spPr>
          <a:xfrm>
            <a:off x="1444420" y="1956573"/>
            <a:ext cx="3337452"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u="sng"/>
            </a:lvl1pPr>
          </a:lstStyle>
          <a:p>
            <a:pPr defTabSz="412750" hangingPunct="0">
              <a:spcBef>
                <a:spcPts val="1700"/>
              </a:spcBef>
            </a:pPr>
            <a:r>
              <a:rPr sz="2500" kern="0">
                <a:solidFill>
                  <a:srgbClr val="414141"/>
                </a:solidFill>
                <a:latin typeface="Palatino"/>
                <a:sym typeface="Palatino"/>
              </a:rPr>
              <a:t>Sur une unité dentaire</a:t>
            </a:r>
          </a:p>
        </p:txBody>
      </p:sp>
      <p:sp>
        <p:nvSpPr>
          <p:cNvPr id="164" name="Application d’une force sur une dent qui entraine, par l’intermédiaire du ligament alvéolo-dentaire, un remodelage osseux et un déplacement de la dent."/>
          <p:cNvSpPr txBox="1"/>
          <p:nvPr/>
        </p:nvSpPr>
        <p:spPr>
          <a:xfrm>
            <a:off x="239598" y="2874881"/>
            <a:ext cx="5194291" cy="140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defRPr sz="4400"/>
            </a:pPr>
            <a:r>
              <a:rPr sz="2200" kern="0">
                <a:solidFill>
                  <a:srgbClr val="414141"/>
                </a:solidFill>
                <a:latin typeface="Palatino"/>
                <a:sym typeface="Palatino"/>
              </a:rPr>
              <a:t>Application d’une force sur une dent qui entraine, par l’intermédiaire du ligament alvéolo-dentaire, </a:t>
            </a:r>
            <a:r>
              <a:rPr sz="2200" b="1" kern="0">
                <a:solidFill>
                  <a:srgbClr val="414141"/>
                </a:solidFill>
                <a:latin typeface="Palatino"/>
                <a:sym typeface="Palatino"/>
              </a:rPr>
              <a:t>un remodelage osseux</a:t>
            </a:r>
            <a:r>
              <a:rPr sz="2200" kern="0">
                <a:solidFill>
                  <a:srgbClr val="414141"/>
                </a:solidFill>
                <a:latin typeface="Palatino"/>
                <a:sym typeface="Palatino"/>
              </a:rPr>
              <a:t> et un déplacement de la dent. </a:t>
            </a:r>
          </a:p>
        </p:txBody>
      </p:sp>
      <p:pic>
        <p:nvPicPr>
          <p:cNvPr id="165" name="Endo 1.jpg" descr="Endo 1.jpg"/>
          <p:cNvPicPr>
            <a:picLocks noChangeAspect="1"/>
          </p:cNvPicPr>
          <p:nvPr/>
        </p:nvPicPr>
        <p:blipFill>
          <a:blip r:embed="rId2"/>
          <a:stretch>
            <a:fillRect/>
          </a:stretch>
        </p:blipFill>
        <p:spPr>
          <a:xfrm>
            <a:off x="5748106" y="1586524"/>
            <a:ext cx="2944757" cy="2061133"/>
          </a:xfrm>
          <a:prstGeom prst="rect">
            <a:avLst/>
          </a:prstGeom>
          <a:ln w="12700">
            <a:miter lim="400000"/>
          </a:ln>
        </p:spPr>
      </p:pic>
      <p:pic>
        <p:nvPicPr>
          <p:cNvPr id="166" name="Endo 2.jpg" descr="Endo 2.jpg"/>
          <p:cNvPicPr>
            <a:picLocks noChangeAspect="1"/>
          </p:cNvPicPr>
          <p:nvPr/>
        </p:nvPicPr>
        <p:blipFill>
          <a:blip r:embed="rId3"/>
          <a:stretch>
            <a:fillRect/>
          </a:stretch>
        </p:blipFill>
        <p:spPr>
          <a:xfrm>
            <a:off x="9007080" y="3070863"/>
            <a:ext cx="3065950" cy="2145959"/>
          </a:xfrm>
          <a:prstGeom prst="rect">
            <a:avLst/>
          </a:prstGeom>
          <a:ln w="12700">
            <a:miter lim="400000"/>
          </a:ln>
        </p:spPr>
      </p:pic>
      <p:pic>
        <p:nvPicPr>
          <p:cNvPr id="167" name="Endo 3.jpg" descr="Endo 3.jpg"/>
          <p:cNvPicPr>
            <a:picLocks noChangeAspect="1"/>
          </p:cNvPicPr>
          <p:nvPr/>
        </p:nvPicPr>
        <p:blipFill>
          <a:blip r:embed="rId4"/>
          <a:stretch>
            <a:fillRect/>
          </a:stretch>
        </p:blipFill>
        <p:spPr>
          <a:xfrm>
            <a:off x="5687509" y="4644854"/>
            <a:ext cx="3065950" cy="2145960"/>
          </a:xfrm>
          <a:prstGeom prst="rect">
            <a:avLst/>
          </a:prstGeom>
          <a:ln w="12700">
            <a:miter lim="400000"/>
          </a:ln>
        </p:spPr>
      </p:pic>
      <p:pic>
        <p:nvPicPr>
          <p:cNvPr id="183" name="Ligne de connexion" descr="Ligne de connexion"/>
          <p:cNvPicPr>
            <a:picLocks/>
          </p:cNvPicPr>
          <p:nvPr/>
        </p:nvPicPr>
        <p:blipFill>
          <a:blip r:embed="rId5"/>
          <a:stretch>
            <a:fillRect/>
          </a:stretch>
        </p:blipFill>
        <p:spPr>
          <a:xfrm>
            <a:off x="8905629" y="2260427"/>
            <a:ext cx="1488220" cy="731414"/>
          </a:xfrm>
          <a:prstGeom prst="rect">
            <a:avLst/>
          </a:prstGeom>
        </p:spPr>
      </p:pic>
      <p:pic>
        <p:nvPicPr>
          <p:cNvPr id="185" name="Ligne de connexion" descr="Ligne de connexion"/>
          <p:cNvPicPr>
            <a:picLocks/>
          </p:cNvPicPr>
          <p:nvPr/>
        </p:nvPicPr>
        <p:blipFill>
          <a:blip r:embed="rId6"/>
          <a:stretch>
            <a:fillRect/>
          </a:stretch>
        </p:blipFill>
        <p:spPr>
          <a:xfrm>
            <a:off x="8837754" y="5278855"/>
            <a:ext cx="1542751" cy="1011849"/>
          </a:xfrm>
          <a:prstGeom prst="rect">
            <a:avLst/>
          </a:prstGeom>
        </p:spPr>
      </p:pic>
      <p:pic>
        <p:nvPicPr>
          <p:cNvPr id="170" name="Ligne Ligne" descr="Ligne Ligne"/>
          <p:cNvPicPr>
            <a:picLocks/>
          </p:cNvPicPr>
          <p:nvPr/>
        </p:nvPicPr>
        <p:blipFill>
          <a:blip r:embed="rId7"/>
          <a:stretch>
            <a:fillRect/>
          </a:stretch>
        </p:blipFill>
        <p:spPr>
          <a:xfrm rot="17568666">
            <a:off x="9729398" y="4164152"/>
            <a:ext cx="950490" cy="176117"/>
          </a:xfrm>
          <a:prstGeom prst="rect">
            <a:avLst/>
          </a:prstGeom>
        </p:spPr>
      </p:pic>
      <p:pic>
        <p:nvPicPr>
          <p:cNvPr id="172" name="Ligne Ligne" descr="Ligne Ligne"/>
          <p:cNvPicPr>
            <a:picLocks/>
          </p:cNvPicPr>
          <p:nvPr/>
        </p:nvPicPr>
        <p:blipFill>
          <a:blip r:embed="rId8"/>
          <a:stretch>
            <a:fillRect/>
          </a:stretch>
        </p:blipFill>
        <p:spPr>
          <a:xfrm rot="15122992">
            <a:off x="10392140" y="4162986"/>
            <a:ext cx="924797" cy="176118"/>
          </a:xfrm>
          <a:prstGeom prst="rect">
            <a:avLst/>
          </a:prstGeom>
        </p:spPr>
      </p:pic>
      <p:pic>
        <p:nvPicPr>
          <p:cNvPr id="174" name="Ligne Ligne" descr="Ligne Ligne"/>
          <p:cNvPicPr>
            <a:picLocks/>
          </p:cNvPicPr>
          <p:nvPr/>
        </p:nvPicPr>
        <p:blipFill>
          <a:blip r:embed="rId9"/>
          <a:stretch>
            <a:fillRect/>
          </a:stretch>
        </p:blipFill>
        <p:spPr>
          <a:xfrm rot="5400000">
            <a:off x="10026915" y="4783140"/>
            <a:ext cx="669862" cy="176117"/>
          </a:xfrm>
          <a:prstGeom prst="rect">
            <a:avLst/>
          </a:prstGeom>
        </p:spPr>
      </p:pic>
      <p:pic>
        <p:nvPicPr>
          <p:cNvPr id="176" name="Ligne Ligne" descr="Ligne Ligne"/>
          <p:cNvPicPr>
            <a:picLocks/>
          </p:cNvPicPr>
          <p:nvPr/>
        </p:nvPicPr>
        <p:blipFill>
          <a:blip r:embed="rId9"/>
          <a:stretch>
            <a:fillRect/>
          </a:stretch>
        </p:blipFill>
        <p:spPr>
          <a:xfrm rot="5400000">
            <a:off x="10378933" y="4783140"/>
            <a:ext cx="669861" cy="176117"/>
          </a:xfrm>
          <a:prstGeom prst="rect">
            <a:avLst/>
          </a:prstGeom>
        </p:spPr>
      </p:pic>
      <p:pic>
        <p:nvPicPr>
          <p:cNvPr id="178" name="Ligne Ligne" descr="Ligne Ligne"/>
          <p:cNvPicPr>
            <a:picLocks/>
          </p:cNvPicPr>
          <p:nvPr/>
        </p:nvPicPr>
        <p:blipFill>
          <a:blip r:embed="rId10"/>
          <a:stretch>
            <a:fillRect/>
          </a:stretch>
        </p:blipFill>
        <p:spPr>
          <a:xfrm rot="8975418">
            <a:off x="9177728" y="4388529"/>
            <a:ext cx="914244" cy="176117"/>
          </a:xfrm>
          <a:prstGeom prst="rect">
            <a:avLst/>
          </a:prstGeom>
        </p:spPr>
      </p:pic>
      <p:pic>
        <p:nvPicPr>
          <p:cNvPr id="180" name="Ligne Ligne" descr="Ligne Ligne"/>
          <p:cNvPicPr>
            <a:picLocks/>
          </p:cNvPicPr>
          <p:nvPr/>
        </p:nvPicPr>
        <p:blipFill>
          <a:blip r:embed="rId11"/>
          <a:stretch>
            <a:fillRect/>
          </a:stretch>
        </p:blipFill>
        <p:spPr>
          <a:xfrm rot="2700000">
            <a:off x="11025219" y="4504691"/>
            <a:ext cx="853648" cy="176117"/>
          </a:xfrm>
          <a:prstGeom prst="rect">
            <a:avLst/>
          </a:prstGeom>
        </p:spPr>
      </p:pic>
      <p:sp>
        <p:nvSpPr>
          <p:cNvPr id="182" name="Ne concerne pas les OAM ou les dents sont solidarisées et « enveloppées » entre elles."/>
          <p:cNvSpPr txBox="1"/>
          <p:nvPr/>
        </p:nvSpPr>
        <p:spPr>
          <a:xfrm>
            <a:off x="309080" y="5184355"/>
            <a:ext cx="5055326" cy="10669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400">
                <a:solidFill>
                  <a:schemeClr val="accent5">
                    <a:hueOff val="-411174"/>
                    <a:satOff val="4030"/>
                    <a:lumOff val="-29867"/>
                  </a:schemeClr>
                </a:solidFill>
              </a:defRPr>
            </a:lvl1pPr>
          </a:lstStyle>
          <a:p>
            <a:pPr defTabSz="412750" hangingPunct="0">
              <a:spcBef>
                <a:spcPts val="1700"/>
              </a:spcBef>
            </a:pPr>
            <a:r>
              <a:rPr sz="2200" kern="0">
                <a:solidFill>
                  <a:srgbClr val="D08A7A">
                    <a:hueOff val="-411174"/>
                    <a:satOff val="4030"/>
                    <a:lumOff val="-29867"/>
                  </a:srgbClr>
                </a:solidFill>
                <a:latin typeface="Palatino"/>
                <a:sym typeface="Palatino"/>
              </a:rPr>
              <a:t>Ne concerne pas les OAM ou les dents sont solidarisées et « enveloppées » entre elles.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Le déplacement dentaire provoqué"/>
          <p:cNvSpPr txBox="1">
            <a:spLocks noGrp="1"/>
          </p:cNvSpPr>
          <p:nvPr>
            <p:ph type="title"/>
          </p:nvPr>
        </p:nvSpPr>
        <p:spPr>
          <a:prstGeom prst="rect">
            <a:avLst/>
          </a:prstGeom>
        </p:spPr>
        <p:txBody>
          <a:bodyPr/>
          <a:lstStyle/>
          <a:p>
            <a:r>
              <a:t>Le déplacement dentaire provoqué</a:t>
            </a:r>
          </a:p>
        </p:txBody>
      </p:sp>
      <p:sp>
        <p:nvSpPr>
          <p:cNvPr id="189" name="Sur une arcade"/>
          <p:cNvSpPr txBox="1"/>
          <p:nvPr/>
        </p:nvSpPr>
        <p:spPr>
          <a:xfrm>
            <a:off x="1444420" y="1956573"/>
            <a:ext cx="2223366"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u="sng"/>
            </a:lvl1pPr>
          </a:lstStyle>
          <a:p>
            <a:pPr defTabSz="412750" hangingPunct="0">
              <a:spcBef>
                <a:spcPts val="1700"/>
              </a:spcBef>
            </a:pPr>
            <a:r>
              <a:rPr sz="2500" kern="0">
                <a:solidFill>
                  <a:srgbClr val="414141"/>
                </a:solidFill>
                <a:latin typeface="Palatino"/>
                <a:sym typeface="Palatino"/>
              </a:rPr>
              <a:t>Sur une arcade</a:t>
            </a:r>
          </a:p>
        </p:txBody>
      </p:sp>
      <p:sp>
        <p:nvSpPr>
          <p:cNvPr id="190" name="L’application d’une force sur un ensemble de dents, solidarisées entre elle par un arc orthodontique lourd, un aligneur ou tout dispositif qui bloque l’ensemble des dents, provoque un déplacement en masse de l’ensemble de l’arcade."/>
          <p:cNvSpPr txBox="1"/>
          <p:nvPr/>
        </p:nvSpPr>
        <p:spPr>
          <a:xfrm>
            <a:off x="239598" y="2702015"/>
            <a:ext cx="5720241" cy="2082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defRPr sz="4400"/>
            </a:pPr>
            <a:r>
              <a:rPr sz="2200" kern="0">
                <a:solidFill>
                  <a:srgbClr val="414141"/>
                </a:solidFill>
                <a:latin typeface="Palatino"/>
                <a:sym typeface="Palatino"/>
              </a:rPr>
              <a:t>L’application d’une force sur un ensemble de dents, solidarisées entre elle par un arc orthodontique lourd, un aligneur ou tout dispositif qui bloque l’ensemble des dents, provoque un </a:t>
            </a:r>
            <a:r>
              <a:rPr sz="2200" b="1" kern="0">
                <a:solidFill>
                  <a:srgbClr val="414141"/>
                </a:solidFill>
                <a:latin typeface="Palatino"/>
                <a:sym typeface="Palatino"/>
              </a:rPr>
              <a:t>déplacement en masse de l’ensemble de l’arcade</a:t>
            </a:r>
            <a:r>
              <a:rPr sz="2200" kern="0">
                <a:solidFill>
                  <a:srgbClr val="414141"/>
                </a:solidFill>
                <a:latin typeface="Palatino"/>
                <a:sym typeface="Palatino"/>
              </a:rPr>
              <a:t>.</a:t>
            </a:r>
          </a:p>
        </p:txBody>
      </p:sp>
      <p:sp>
        <p:nvSpPr>
          <p:cNvPr id="191" name="Concerne les OAM qui prennent appui sur les arcades mandibulaires et maxillaires"/>
          <p:cNvSpPr txBox="1"/>
          <p:nvPr/>
        </p:nvSpPr>
        <p:spPr>
          <a:xfrm>
            <a:off x="239598" y="5420577"/>
            <a:ext cx="5720241"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400">
                <a:solidFill>
                  <a:schemeClr val="accent5">
                    <a:hueOff val="-411174"/>
                    <a:satOff val="4030"/>
                    <a:lumOff val="-29867"/>
                  </a:schemeClr>
                </a:solidFill>
              </a:defRPr>
            </a:lvl1pPr>
          </a:lstStyle>
          <a:p>
            <a:pPr defTabSz="412750" hangingPunct="0">
              <a:spcBef>
                <a:spcPts val="1700"/>
              </a:spcBef>
            </a:pPr>
            <a:r>
              <a:rPr sz="2200" kern="0">
                <a:solidFill>
                  <a:srgbClr val="D08A7A">
                    <a:hueOff val="-411174"/>
                    <a:satOff val="4030"/>
                    <a:lumOff val="-29867"/>
                  </a:srgbClr>
                </a:solidFill>
                <a:latin typeface="Palatino"/>
                <a:sym typeface="Palatino"/>
              </a:rPr>
              <a:t>Concerne les OAM qui prennent appui sur les arcades mandibulaires et maxillaires</a:t>
            </a:r>
          </a:p>
        </p:txBody>
      </p:sp>
      <p:pic>
        <p:nvPicPr>
          <p:cNvPr id="192" name="Arcade max.jpg" descr="Arcade max.jpg"/>
          <p:cNvPicPr>
            <a:picLocks noChangeAspect="1"/>
          </p:cNvPicPr>
          <p:nvPr/>
        </p:nvPicPr>
        <p:blipFill>
          <a:blip r:embed="rId2"/>
          <a:srcRect t="5661" b="5678"/>
          <a:stretch>
            <a:fillRect/>
          </a:stretch>
        </p:blipFill>
        <p:spPr>
          <a:xfrm rot="21540000">
            <a:off x="6179829" y="1581147"/>
            <a:ext cx="5683170" cy="4407765"/>
          </a:xfrm>
          <a:custGeom>
            <a:avLst/>
            <a:gdLst/>
            <a:ahLst/>
            <a:cxnLst>
              <a:cxn ang="0">
                <a:pos x="wd2" y="hd2"/>
              </a:cxn>
              <a:cxn ang="5400000">
                <a:pos x="wd2" y="hd2"/>
              </a:cxn>
              <a:cxn ang="10800000">
                <a:pos x="wd2" y="hd2"/>
              </a:cxn>
              <a:cxn ang="16200000">
                <a:pos x="wd2" y="hd2"/>
              </a:cxn>
            </a:cxnLst>
            <a:rect l="0" t="0" r="r" b="b"/>
            <a:pathLst>
              <a:path w="21600" h="21598" extrusionOk="0">
                <a:moveTo>
                  <a:pt x="10873" y="1"/>
                </a:moveTo>
                <a:cubicBezTo>
                  <a:pt x="5989" y="-2"/>
                  <a:pt x="1094" y="12"/>
                  <a:pt x="1023" y="47"/>
                </a:cubicBezTo>
                <a:cubicBezTo>
                  <a:pt x="972" y="72"/>
                  <a:pt x="919" y="116"/>
                  <a:pt x="906" y="144"/>
                </a:cubicBezTo>
                <a:cubicBezTo>
                  <a:pt x="892" y="172"/>
                  <a:pt x="824" y="194"/>
                  <a:pt x="753" y="194"/>
                </a:cubicBezTo>
                <a:cubicBezTo>
                  <a:pt x="641" y="194"/>
                  <a:pt x="624" y="209"/>
                  <a:pt x="634" y="299"/>
                </a:cubicBezTo>
                <a:cubicBezTo>
                  <a:pt x="644" y="388"/>
                  <a:pt x="618" y="413"/>
                  <a:pt x="462" y="470"/>
                </a:cubicBezTo>
                <a:cubicBezTo>
                  <a:pt x="137" y="589"/>
                  <a:pt x="98" y="618"/>
                  <a:pt x="146" y="693"/>
                </a:cubicBezTo>
                <a:cubicBezTo>
                  <a:pt x="181" y="747"/>
                  <a:pt x="170" y="777"/>
                  <a:pt x="94" y="841"/>
                </a:cubicBezTo>
                <a:lnTo>
                  <a:pt x="0" y="921"/>
                </a:lnTo>
                <a:lnTo>
                  <a:pt x="0" y="10110"/>
                </a:lnTo>
                <a:lnTo>
                  <a:pt x="0" y="11951"/>
                </a:lnTo>
                <a:lnTo>
                  <a:pt x="0" y="21598"/>
                </a:lnTo>
                <a:lnTo>
                  <a:pt x="10800" y="21598"/>
                </a:lnTo>
                <a:lnTo>
                  <a:pt x="21600" y="21598"/>
                </a:lnTo>
                <a:lnTo>
                  <a:pt x="21600" y="11541"/>
                </a:lnTo>
                <a:lnTo>
                  <a:pt x="21600" y="100"/>
                </a:lnTo>
                <a:lnTo>
                  <a:pt x="21498" y="110"/>
                </a:lnTo>
                <a:cubicBezTo>
                  <a:pt x="21442" y="115"/>
                  <a:pt x="21386" y="138"/>
                  <a:pt x="21374" y="161"/>
                </a:cubicBezTo>
                <a:cubicBezTo>
                  <a:pt x="21332" y="239"/>
                  <a:pt x="20970" y="228"/>
                  <a:pt x="20933" y="148"/>
                </a:cubicBezTo>
                <a:cubicBezTo>
                  <a:pt x="20904" y="86"/>
                  <a:pt x="20889" y="93"/>
                  <a:pt x="20830" y="189"/>
                </a:cubicBezTo>
                <a:cubicBezTo>
                  <a:pt x="20761" y="304"/>
                  <a:pt x="20664" y="294"/>
                  <a:pt x="20699" y="177"/>
                </a:cubicBezTo>
                <a:cubicBezTo>
                  <a:pt x="20709" y="143"/>
                  <a:pt x="20694" y="89"/>
                  <a:pt x="20666" y="59"/>
                </a:cubicBezTo>
                <a:cubicBezTo>
                  <a:pt x="20633" y="24"/>
                  <a:pt x="15758" y="4"/>
                  <a:pt x="10873" y="1"/>
                </a:cubicBezTo>
                <a:close/>
                <a:moveTo>
                  <a:pt x="332" y="147"/>
                </a:moveTo>
                <a:cubicBezTo>
                  <a:pt x="312" y="147"/>
                  <a:pt x="295" y="168"/>
                  <a:pt x="295" y="194"/>
                </a:cubicBezTo>
                <a:cubicBezTo>
                  <a:pt x="295" y="221"/>
                  <a:pt x="312" y="242"/>
                  <a:pt x="332" y="242"/>
                </a:cubicBezTo>
                <a:cubicBezTo>
                  <a:pt x="352" y="242"/>
                  <a:pt x="369" y="221"/>
                  <a:pt x="369" y="194"/>
                </a:cubicBezTo>
                <a:cubicBezTo>
                  <a:pt x="369" y="168"/>
                  <a:pt x="352" y="147"/>
                  <a:pt x="332" y="147"/>
                </a:cubicBezTo>
                <a:close/>
              </a:path>
            </a:pathLst>
          </a:custGeom>
          <a:ln w="12700">
            <a:miter lim="400000"/>
          </a:ln>
        </p:spPr>
      </p:pic>
      <p:pic>
        <p:nvPicPr>
          <p:cNvPr id="193" name="Arcade max.jpg" descr="Arcade max.jpg"/>
          <p:cNvPicPr>
            <a:picLocks noChangeAspect="1"/>
          </p:cNvPicPr>
          <p:nvPr/>
        </p:nvPicPr>
        <p:blipFill>
          <a:blip r:embed="rId3"/>
          <a:stretch>
            <a:fillRect/>
          </a:stretch>
        </p:blipFill>
        <p:spPr>
          <a:xfrm>
            <a:off x="6080161" y="1613725"/>
            <a:ext cx="5883715" cy="5146954"/>
          </a:xfrm>
          <a:prstGeom prst="rect">
            <a:avLst/>
          </a:prstGeom>
          <a:ln w="12700">
            <a:miter lim="400000"/>
          </a:ln>
        </p:spPr>
      </p:pic>
      <p:pic>
        <p:nvPicPr>
          <p:cNvPr id="194" name="Ligne Ligne" descr="Ligne Ligne"/>
          <p:cNvPicPr>
            <a:picLocks/>
          </p:cNvPicPr>
          <p:nvPr/>
        </p:nvPicPr>
        <p:blipFill>
          <a:blip r:embed="rId4"/>
          <a:stretch>
            <a:fillRect/>
          </a:stretch>
        </p:blipFill>
        <p:spPr>
          <a:xfrm rot="5400000">
            <a:off x="7873743" y="4109573"/>
            <a:ext cx="2298701" cy="176117"/>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93"/>
                                        </p:tgtEl>
                                        <p:attrNameLst>
                                          <p:attrName>style.visibility</p:attrName>
                                        </p:attrNameLst>
                                      </p:cBhvr>
                                      <p:to>
                                        <p:strVal val="visible"/>
                                      </p:to>
                                    </p:set>
                                    <p:animEffect transition="in" filter="fade">
                                      <p:cBhvr>
                                        <p:cTn id="7" dur="50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pasted-image.png" descr="pasted-image.png"/>
          <p:cNvPicPr>
            <a:picLocks noChangeAspect="1"/>
          </p:cNvPicPr>
          <p:nvPr/>
        </p:nvPicPr>
        <p:blipFill>
          <a:blip r:embed="rId2"/>
          <a:stretch>
            <a:fillRect/>
          </a:stretch>
        </p:blipFill>
        <p:spPr>
          <a:xfrm rot="180000">
            <a:off x="5226352" y="3976767"/>
            <a:ext cx="727358" cy="2482250"/>
          </a:xfrm>
          <a:prstGeom prst="rect">
            <a:avLst/>
          </a:prstGeom>
          <a:ln w="12700">
            <a:miter lim="400000"/>
          </a:ln>
        </p:spPr>
      </p:pic>
      <p:sp>
        <p:nvSpPr>
          <p:cNvPr id="198" name="OAM et déplacement dentaire provoqué"/>
          <p:cNvSpPr txBox="1">
            <a:spLocks noGrp="1"/>
          </p:cNvSpPr>
          <p:nvPr>
            <p:ph type="title"/>
          </p:nvPr>
        </p:nvSpPr>
        <p:spPr>
          <a:prstGeom prst="rect">
            <a:avLst/>
          </a:prstGeom>
        </p:spPr>
        <p:txBody>
          <a:bodyPr/>
          <a:lstStyle/>
          <a:p>
            <a:r>
              <a:t>OAM et déplacement dentaire provoqué</a:t>
            </a:r>
          </a:p>
        </p:txBody>
      </p:sp>
      <p:pic>
        <p:nvPicPr>
          <p:cNvPr id="199" name="pasted-image.png" descr="pasted-image.png"/>
          <p:cNvPicPr>
            <a:picLocks noChangeAspect="1"/>
          </p:cNvPicPr>
          <p:nvPr/>
        </p:nvPicPr>
        <p:blipFill>
          <a:blip r:embed="rId3"/>
          <a:stretch>
            <a:fillRect/>
          </a:stretch>
        </p:blipFill>
        <p:spPr>
          <a:xfrm rot="180000">
            <a:off x="842693" y="3789374"/>
            <a:ext cx="4969242" cy="2857037"/>
          </a:xfrm>
          <a:prstGeom prst="rect">
            <a:avLst/>
          </a:prstGeom>
          <a:ln w="12700">
            <a:miter lim="400000"/>
          </a:ln>
        </p:spPr>
      </p:pic>
      <p:pic>
        <p:nvPicPr>
          <p:cNvPr id="200" name="pasted-image.png" descr="pasted-image.png"/>
          <p:cNvPicPr>
            <a:picLocks noChangeAspect="1"/>
          </p:cNvPicPr>
          <p:nvPr/>
        </p:nvPicPr>
        <p:blipFill>
          <a:blip r:embed="rId4"/>
          <a:stretch>
            <a:fillRect/>
          </a:stretch>
        </p:blipFill>
        <p:spPr>
          <a:xfrm rot="20880000">
            <a:off x="4880771" y="1743785"/>
            <a:ext cx="973880" cy="2434698"/>
          </a:xfrm>
          <a:prstGeom prst="rect">
            <a:avLst/>
          </a:prstGeom>
          <a:ln w="12700">
            <a:miter lim="400000"/>
          </a:ln>
        </p:spPr>
      </p:pic>
      <p:pic>
        <p:nvPicPr>
          <p:cNvPr id="201" name="pasted-image.png" descr="pasted-image.png"/>
          <p:cNvPicPr>
            <a:picLocks noChangeAspect="1"/>
          </p:cNvPicPr>
          <p:nvPr/>
        </p:nvPicPr>
        <p:blipFill>
          <a:blip r:embed="rId5"/>
          <a:stretch>
            <a:fillRect/>
          </a:stretch>
        </p:blipFill>
        <p:spPr>
          <a:xfrm>
            <a:off x="514785" y="1530350"/>
            <a:ext cx="5102386" cy="2661108"/>
          </a:xfrm>
          <a:prstGeom prst="rect">
            <a:avLst/>
          </a:prstGeom>
          <a:ln w="12700">
            <a:miter lim="400000"/>
          </a:ln>
        </p:spPr>
      </p:pic>
      <p:sp>
        <p:nvSpPr>
          <p:cNvPr id="202" name="Ligne"/>
          <p:cNvSpPr/>
          <p:nvPr/>
        </p:nvSpPr>
        <p:spPr>
          <a:xfrm>
            <a:off x="2157293" y="3698731"/>
            <a:ext cx="2938328" cy="590839"/>
          </a:xfrm>
          <a:prstGeom prst="line">
            <a:avLst/>
          </a:prstGeom>
          <a:ln w="101600">
            <a:solidFill>
              <a:srgbClr val="414141"/>
            </a:solidFill>
            <a:miter lim="400000"/>
            <a:headEnd type="oval"/>
            <a:tailEnd type="oval"/>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3" name="Ligne"/>
          <p:cNvSpPr/>
          <p:nvPr/>
        </p:nvSpPr>
        <p:spPr>
          <a:xfrm flipH="1">
            <a:off x="666452" y="2054486"/>
            <a:ext cx="1449858" cy="1"/>
          </a:xfrm>
          <a:prstGeom prst="line">
            <a:avLst/>
          </a:prstGeom>
          <a:ln w="63500">
            <a:solidFill>
              <a:schemeClr val="accent5">
                <a:hueOff val="-375889"/>
                <a:satOff val="-9195"/>
                <a:lumOff val="-14901"/>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4" name="Ligne"/>
          <p:cNvSpPr/>
          <p:nvPr/>
        </p:nvSpPr>
        <p:spPr>
          <a:xfrm flipV="1">
            <a:off x="653414" y="2135975"/>
            <a:ext cx="1" cy="1449858"/>
          </a:xfrm>
          <a:prstGeom prst="line">
            <a:avLst/>
          </a:prstGeom>
          <a:ln w="63500">
            <a:solidFill>
              <a:schemeClr val="accent5">
                <a:hueOff val="-375889"/>
                <a:satOff val="-9195"/>
                <a:lumOff val="-14901"/>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5" name="Ligne"/>
          <p:cNvSpPr/>
          <p:nvPr/>
        </p:nvSpPr>
        <p:spPr>
          <a:xfrm>
            <a:off x="6060412" y="4894784"/>
            <a:ext cx="1" cy="1449858"/>
          </a:xfrm>
          <a:prstGeom prst="line">
            <a:avLst/>
          </a:prstGeom>
          <a:ln w="63500">
            <a:solidFill>
              <a:schemeClr val="accent5">
                <a:hueOff val="-375889"/>
                <a:satOff val="-9195"/>
                <a:lumOff val="-14901"/>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6" name="Ligne"/>
          <p:cNvSpPr/>
          <p:nvPr/>
        </p:nvSpPr>
        <p:spPr>
          <a:xfrm>
            <a:off x="4610240" y="6416464"/>
            <a:ext cx="1449858" cy="1"/>
          </a:xfrm>
          <a:prstGeom prst="line">
            <a:avLst/>
          </a:prstGeom>
          <a:ln w="63500">
            <a:solidFill>
              <a:schemeClr val="accent5">
                <a:hueOff val="-375889"/>
                <a:satOff val="-9195"/>
                <a:lumOff val="-14901"/>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7" name="Ligne"/>
          <p:cNvSpPr/>
          <p:nvPr/>
        </p:nvSpPr>
        <p:spPr>
          <a:xfrm>
            <a:off x="4919683" y="5420815"/>
            <a:ext cx="1110656" cy="931951"/>
          </a:xfrm>
          <a:prstGeom prst="line">
            <a:avLst/>
          </a:prstGeom>
          <a:ln w="63500">
            <a:solidFill>
              <a:schemeClr val="accent1">
                <a:hueOff val="369194"/>
                <a:satOff val="6343"/>
                <a:lumOff val="-13963"/>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8" name="Ligne"/>
          <p:cNvSpPr/>
          <p:nvPr/>
        </p:nvSpPr>
        <p:spPr>
          <a:xfrm flipH="1" flipV="1">
            <a:off x="708464" y="2122180"/>
            <a:ext cx="1110656" cy="931951"/>
          </a:xfrm>
          <a:prstGeom prst="line">
            <a:avLst/>
          </a:prstGeom>
          <a:ln w="63500">
            <a:solidFill>
              <a:schemeClr val="accent1">
                <a:hueOff val="369194"/>
                <a:satOff val="6343"/>
                <a:lumOff val="-13963"/>
              </a:schemeClr>
            </a:solidFill>
            <a:miter lim="400000"/>
            <a:tailEnd type="triangle"/>
          </a:ln>
        </p:spPr>
        <p:txBody>
          <a:bodyPr lIns="25400" tIns="25400" rIns="25400" bIns="25400" anchor="ctr"/>
          <a:lstStyle/>
          <a:p>
            <a:pPr algn="ctr" defTabSz="412750" hangingPunct="0">
              <a:defRPr sz="4400"/>
            </a:pPr>
            <a:endParaRPr sz="2200" kern="0">
              <a:solidFill>
                <a:srgbClr val="414141"/>
              </a:solidFill>
              <a:latin typeface="Palatino"/>
              <a:sym typeface="Palatino"/>
            </a:endParaRPr>
          </a:p>
        </p:txBody>
      </p:sp>
      <p:sp>
        <p:nvSpPr>
          <p:cNvPr id="209" name="Biomécanique de l’OAM"/>
          <p:cNvSpPr txBox="1"/>
          <p:nvPr/>
        </p:nvSpPr>
        <p:spPr>
          <a:xfrm>
            <a:off x="7998916" y="1686089"/>
            <a:ext cx="3702937"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u="sng"/>
            </a:lvl1pPr>
          </a:lstStyle>
          <a:p>
            <a:pPr defTabSz="412750" hangingPunct="0">
              <a:spcBef>
                <a:spcPts val="1700"/>
              </a:spcBef>
            </a:pPr>
            <a:r>
              <a:rPr sz="2500" kern="0">
                <a:solidFill>
                  <a:srgbClr val="414141"/>
                </a:solidFill>
                <a:latin typeface="Palatino"/>
                <a:sym typeface="Palatino"/>
              </a:rPr>
              <a:t>Biomécanique de l’OAM</a:t>
            </a:r>
          </a:p>
        </p:txBody>
      </p:sp>
      <p:sp>
        <p:nvSpPr>
          <p:cNvPr id="210" name="L’OAM se comporte comme un « activateur de classe II » en ODF. De part les particularités anatomiques, il aura toujours un effet majoré sur l’arcade mandibulaire avec une mésialisation en masse des dents."/>
          <p:cNvSpPr txBox="1"/>
          <p:nvPr/>
        </p:nvSpPr>
        <p:spPr>
          <a:xfrm>
            <a:off x="7073382" y="2394749"/>
            <a:ext cx="4986653" cy="2744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pPr>
            <a:r>
              <a:rPr sz="2500" kern="0">
                <a:solidFill>
                  <a:srgbClr val="414141"/>
                </a:solidFill>
                <a:latin typeface="Palatino"/>
                <a:sym typeface="Palatino"/>
              </a:rPr>
              <a:t>L’OAM se comporte comme un « activateur de classe II » en ODF. De part les particularités anatomiques, il aura toujours un effet majoré sur l’arcade mandibulaire avec une mésialisation en masse des dents. </a:t>
            </a:r>
          </a:p>
        </p:txBody>
      </p:sp>
      <p:sp>
        <p:nvSpPr>
          <p:cNvPr id="211" name="⚠️ Zone de fragilité parodontale critique"/>
          <p:cNvSpPr txBox="1"/>
          <p:nvPr/>
        </p:nvSpPr>
        <p:spPr>
          <a:xfrm>
            <a:off x="6903017" y="5723340"/>
            <a:ext cx="5102386"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400">
                <a:solidFill>
                  <a:schemeClr val="accent5">
                    <a:hueOff val="-411174"/>
                    <a:satOff val="4030"/>
                    <a:lumOff val="-29867"/>
                  </a:schemeClr>
                </a:solidFill>
              </a:defRPr>
            </a:lvl1pPr>
          </a:lstStyle>
          <a:p>
            <a:pPr defTabSz="412750" hangingPunct="0">
              <a:spcBef>
                <a:spcPts val="1700"/>
              </a:spcBef>
            </a:pPr>
            <a:r>
              <a:rPr sz="2200" kern="0">
                <a:solidFill>
                  <a:srgbClr val="D08A7A">
                    <a:hueOff val="-411174"/>
                    <a:satOff val="4030"/>
                    <a:lumOff val="-29867"/>
                  </a:srgbClr>
                </a:solidFill>
                <a:latin typeface="Palatino"/>
                <a:sym typeface="Palatino"/>
              </a:rPr>
              <a:t>⚠️ Zone de fragilité parodontale critique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03"/>
                                        </p:tgtEl>
                                        <p:attrNameLst>
                                          <p:attrName>style.visibility</p:attrName>
                                        </p:attrNameLst>
                                      </p:cBhvr>
                                      <p:to>
                                        <p:strVal val="visible"/>
                                      </p:to>
                                    </p:set>
                                    <p:animEffect transition="in" filter="dissolve">
                                      <p:cBhvr>
                                        <p:cTn id="7" dur="1000"/>
                                        <p:tgtEl>
                                          <p:spTgt spid="203"/>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208"/>
                                        </p:tgtEl>
                                        <p:attrNameLst>
                                          <p:attrName>style.visibility</p:attrName>
                                        </p:attrNameLst>
                                      </p:cBhvr>
                                      <p:to>
                                        <p:strVal val="visible"/>
                                      </p:to>
                                    </p:set>
                                    <p:animEffect transition="in" filter="dissolve">
                                      <p:cBhvr>
                                        <p:cTn id="11" dur="1000"/>
                                        <p:tgtEl>
                                          <p:spTgt spid="208"/>
                                        </p:tgtEl>
                                      </p:cBhvr>
                                    </p:animEffect>
                                  </p:childTnLst>
                                </p:cTn>
                              </p:par>
                            </p:childTnLst>
                          </p:cTn>
                        </p:par>
                        <p:par>
                          <p:cTn id="12" fill="hold">
                            <p:stCondLst>
                              <p:cond delay="2000"/>
                            </p:stCondLst>
                            <p:childTnLst>
                              <p:par>
                                <p:cTn id="13" presetID="9" presetClass="entr" fill="hold" grpId="0" nodeType="afterEffect">
                                  <p:stCondLst>
                                    <p:cond delay="0"/>
                                  </p:stCondLst>
                                  <p:iterate>
                                    <p:tmAbs val="0"/>
                                  </p:iterate>
                                  <p:childTnLst>
                                    <p:set>
                                      <p:cBhvr>
                                        <p:cTn id="14" fill="hold"/>
                                        <p:tgtEl>
                                          <p:spTgt spid="204"/>
                                        </p:tgtEl>
                                        <p:attrNameLst>
                                          <p:attrName>style.visibility</p:attrName>
                                        </p:attrNameLst>
                                      </p:cBhvr>
                                      <p:to>
                                        <p:strVal val="visible"/>
                                      </p:to>
                                    </p:set>
                                    <p:animEffect transition="in" filter="dissolve">
                                      <p:cBhvr>
                                        <p:cTn id="15" dur="1000"/>
                                        <p:tgtEl>
                                          <p:spTgt spid="204"/>
                                        </p:tgtEl>
                                      </p:cBhvr>
                                    </p:animEffect>
                                  </p:childTnLst>
                                </p:cTn>
                              </p:par>
                            </p:childTnLst>
                          </p:cTn>
                        </p:par>
                        <p:par>
                          <p:cTn id="16" fill="hold">
                            <p:stCondLst>
                              <p:cond delay="3000"/>
                            </p:stCondLst>
                            <p:childTnLst>
                              <p:par>
                                <p:cTn id="17" presetID="9" presetClass="entr" fill="hold" grpId="0" nodeType="afterEffect">
                                  <p:stCondLst>
                                    <p:cond delay="0"/>
                                  </p:stCondLst>
                                  <p:iterate>
                                    <p:tmAbs val="0"/>
                                  </p:iterate>
                                  <p:childTnLst>
                                    <p:set>
                                      <p:cBhvr>
                                        <p:cTn id="18" fill="hold"/>
                                        <p:tgtEl>
                                          <p:spTgt spid="202"/>
                                        </p:tgtEl>
                                        <p:attrNameLst>
                                          <p:attrName>style.visibility</p:attrName>
                                        </p:attrNameLst>
                                      </p:cBhvr>
                                      <p:to>
                                        <p:strVal val="visible"/>
                                      </p:to>
                                    </p:set>
                                    <p:animEffect transition="in" filter="dissolve">
                                      <p:cBhvr>
                                        <p:cTn id="19" dur="1000"/>
                                        <p:tgtEl>
                                          <p:spTgt spid="202"/>
                                        </p:tgtEl>
                                      </p:cBhvr>
                                    </p:animEffect>
                                  </p:childTnLst>
                                </p:cTn>
                              </p:par>
                            </p:childTnLst>
                          </p:cTn>
                        </p:par>
                        <p:par>
                          <p:cTn id="20" fill="hold">
                            <p:stCondLst>
                              <p:cond delay="4000"/>
                            </p:stCondLst>
                            <p:childTnLst>
                              <p:par>
                                <p:cTn id="21" presetID="9" presetClass="entr" fill="hold" grpId="0" nodeType="afterEffect">
                                  <p:stCondLst>
                                    <p:cond delay="0"/>
                                  </p:stCondLst>
                                  <p:iterate>
                                    <p:tmAbs val="0"/>
                                  </p:iterate>
                                  <p:childTnLst>
                                    <p:set>
                                      <p:cBhvr>
                                        <p:cTn id="22" fill="hold"/>
                                        <p:tgtEl>
                                          <p:spTgt spid="205"/>
                                        </p:tgtEl>
                                        <p:attrNameLst>
                                          <p:attrName>style.visibility</p:attrName>
                                        </p:attrNameLst>
                                      </p:cBhvr>
                                      <p:to>
                                        <p:strVal val="visible"/>
                                      </p:to>
                                    </p:set>
                                    <p:animEffect transition="in" filter="dissolve">
                                      <p:cBhvr>
                                        <p:cTn id="23" dur="1000"/>
                                        <p:tgtEl>
                                          <p:spTgt spid="205"/>
                                        </p:tgtEl>
                                      </p:cBhvr>
                                    </p:animEffect>
                                  </p:childTnLst>
                                </p:cTn>
                              </p:par>
                            </p:childTnLst>
                          </p:cTn>
                        </p:par>
                        <p:par>
                          <p:cTn id="24" fill="hold">
                            <p:stCondLst>
                              <p:cond delay="5000"/>
                            </p:stCondLst>
                            <p:childTnLst>
                              <p:par>
                                <p:cTn id="25" presetID="9" presetClass="entr" fill="hold" grpId="0" nodeType="afterEffect">
                                  <p:stCondLst>
                                    <p:cond delay="0"/>
                                  </p:stCondLst>
                                  <p:iterate>
                                    <p:tmAbs val="0"/>
                                  </p:iterate>
                                  <p:childTnLst>
                                    <p:set>
                                      <p:cBhvr>
                                        <p:cTn id="26" fill="hold"/>
                                        <p:tgtEl>
                                          <p:spTgt spid="207"/>
                                        </p:tgtEl>
                                        <p:attrNameLst>
                                          <p:attrName>style.visibility</p:attrName>
                                        </p:attrNameLst>
                                      </p:cBhvr>
                                      <p:to>
                                        <p:strVal val="visible"/>
                                      </p:to>
                                    </p:set>
                                    <p:animEffect transition="in" filter="dissolve">
                                      <p:cBhvr>
                                        <p:cTn id="27" dur="1000"/>
                                        <p:tgtEl>
                                          <p:spTgt spid="207"/>
                                        </p:tgtEl>
                                      </p:cBhvr>
                                    </p:animEffect>
                                  </p:childTnLst>
                                </p:cTn>
                              </p:par>
                            </p:childTnLst>
                          </p:cTn>
                        </p:par>
                        <p:par>
                          <p:cTn id="28" fill="hold">
                            <p:stCondLst>
                              <p:cond delay="6000"/>
                            </p:stCondLst>
                            <p:childTnLst>
                              <p:par>
                                <p:cTn id="29" presetID="9" presetClass="entr" fill="hold" grpId="0" nodeType="afterEffect">
                                  <p:stCondLst>
                                    <p:cond delay="0"/>
                                  </p:stCondLst>
                                  <p:iterate>
                                    <p:tmAbs val="0"/>
                                  </p:iterate>
                                  <p:childTnLst>
                                    <p:set>
                                      <p:cBhvr>
                                        <p:cTn id="30" fill="hold"/>
                                        <p:tgtEl>
                                          <p:spTgt spid="206"/>
                                        </p:tgtEl>
                                        <p:attrNameLst>
                                          <p:attrName>style.visibility</p:attrName>
                                        </p:attrNameLst>
                                      </p:cBhvr>
                                      <p:to>
                                        <p:strVal val="visible"/>
                                      </p:to>
                                    </p:set>
                                    <p:animEffect transition="in" filter="dissolve">
                                      <p:cBhvr>
                                        <p:cTn id="31" dur="1000"/>
                                        <p:tgtEl>
                                          <p:spTgt spid="206"/>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path" presetSubtype="0" accel="50000" decel="50000" fill="hold" nodeType="clickEffect">
                                  <p:stCondLst>
                                    <p:cond delay="0"/>
                                  </p:stCondLst>
                                  <p:childTnLst>
                                    <p:animMotion origin="layout" path="M 0.000000 0.000000 L 0.052331 -0.000492" pathEditMode="relative">
                                      <p:cBhvr>
                                        <p:cTn id="35" dur="1000" fill="hold"/>
                                        <p:tgtEl>
                                          <p:spTgt spid="199"/>
                                        </p:tgtEl>
                                        <p:attrNameLst>
                                          <p:attrName>ppt_x</p:attrName>
                                          <p:attrName>ppt_y</p:attrName>
                                        </p:attrNameLst>
                                      </p:cBhvr>
                                    </p:animMotion>
                                  </p:childTnLst>
                                </p:cTn>
                              </p:par>
                            </p:childTnLst>
                          </p:cTn>
                        </p:par>
                        <p:par>
                          <p:cTn id="36" fill="hold">
                            <p:stCondLst>
                              <p:cond delay="0"/>
                            </p:stCondLst>
                            <p:childTnLst>
                              <p:par>
                                <p:cTn id="37" presetID="6" presetClass="emph" presetSubtype="0" accel="50000" decel="50000" fill="hold" grpId="1" nodeType="withEffect">
                                  <p:stCondLst>
                                    <p:cond delay="0"/>
                                  </p:stCondLst>
                                  <p:childTnLst>
                                    <p:animScale>
                                      <p:cBhvr>
                                        <p:cTn id="38" dur="1000" fill="hold"/>
                                        <p:tgtEl>
                                          <p:spTgt spid="202"/>
                                        </p:tgtEl>
                                      </p:cBhvr>
                                      <p:by x="138943" y="138943"/>
                                    </p:animScale>
                                  </p:childTnLst>
                                </p:cTn>
                              </p:par>
                            </p:childTnLst>
                          </p:cTn>
                        </p:par>
                        <p:par>
                          <p:cTn id="39" fill="hold">
                            <p:stCondLst>
                              <p:cond delay="0"/>
                            </p:stCondLst>
                            <p:childTnLst>
                              <p:par>
                                <p:cTn id="40" presetID="-1" presetClass="path" presetSubtype="0" accel="50000" decel="50000" fill="hold" nodeType="withEffect">
                                  <p:stCondLst>
                                    <p:cond delay="0"/>
                                  </p:stCondLst>
                                  <p:childTnLst>
                                    <p:animMotion origin="layout" path="M 0.000000 0.000000 L 0.030264 -0.000000" pathEditMode="relative">
                                      <p:cBhvr>
                                        <p:cTn id="41" dur="1000" fill="hold"/>
                                        <p:tgtEl>
                                          <p:spTgt spid="202"/>
                                        </p:tgtEl>
                                        <p:attrNameLst>
                                          <p:attrName>ppt_x</p:attrName>
                                          <p:attrName>ppt_y</p:attrName>
                                        </p:attrNameLst>
                                      </p:cBhvr>
                                    </p:animMotion>
                                  </p:childTnLst>
                                </p:cTn>
                              </p:par>
                            </p:childTnLst>
                          </p:cTn>
                        </p:par>
                        <p:par>
                          <p:cTn id="42" fill="hold">
                            <p:stCondLst>
                              <p:cond delay="0"/>
                            </p:stCondLst>
                            <p:childTnLst>
                              <p:par>
                                <p:cTn id="43" presetID="8" presetClass="emph" presetSubtype="0" accel="50000" decel="50000" fill="hold" grpId="2" nodeType="withEffect">
                                  <p:stCondLst>
                                    <p:cond delay="0"/>
                                  </p:stCondLst>
                                  <p:childTnLst>
                                    <p:animRot by="-248000">
                                      <p:cBhvr>
                                        <p:cTn id="44" dur="1000" fill="hold"/>
                                        <p:tgtEl>
                                          <p:spTgt spid="202"/>
                                        </p:tgtEl>
                                        <p:attrNameLst>
                                          <p:attrName>r</p:attrName>
                                        </p:attrNameLst>
                                      </p:cBhvr>
                                    </p:animRot>
                                  </p:childTnLst>
                                </p:cTn>
                              </p:par>
                            </p:childTnLst>
                          </p:cTn>
                        </p:par>
                        <p:par>
                          <p:cTn id="45" fill="hold">
                            <p:stCondLst>
                              <p:cond delay="0"/>
                            </p:stCondLst>
                            <p:childTnLst>
                              <p:par>
                                <p:cTn id="46" presetID="-1" presetClass="path" presetSubtype="0" accel="50000" decel="50000" fill="hold" nodeType="withEffect">
                                  <p:stCondLst>
                                    <p:cond delay="0"/>
                                  </p:stCondLst>
                                  <p:childTnLst>
                                    <p:animMotion origin="layout" path="M 0.000000 0.000000 L 0.050281 -0.000000" pathEditMode="relative">
                                      <p:cBhvr>
                                        <p:cTn id="47" dur="1000" fill="hold"/>
                                        <p:tgtEl>
                                          <p:spTgt spid="197"/>
                                        </p:tgtEl>
                                        <p:attrNameLst>
                                          <p:attrName>ppt_x</p:attrName>
                                          <p:attrName>ppt_y</p:attrName>
                                        </p:attrNameLst>
                                      </p:cBhvr>
                                    </p:animMotion>
                                  </p:childTnLst>
                                </p:cTn>
                              </p:par>
                            </p:childTnLst>
                          </p:cTn>
                        </p:par>
                        <p:par>
                          <p:cTn id="48" fill="hold">
                            <p:stCondLst>
                              <p:cond delay="0"/>
                            </p:stCondLst>
                            <p:childTnLst>
                              <p:par>
                                <p:cTn id="49" presetID="8" presetClass="emph" presetSubtype="0" accel="50000" decel="50000" fill="hold" grpId="0" nodeType="withEffect">
                                  <p:stCondLst>
                                    <p:cond delay="0"/>
                                  </p:stCondLst>
                                  <p:childTnLst>
                                    <p:animRot by="900000">
                                      <p:cBhvr>
                                        <p:cTn id="50" dur="1000" fill="hold"/>
                                        <p:tgtEl>
                                          <p:spTgt spid="197"/>
                                        </p:tgtEl>
                                        <p:attrNameLst>
                                          <p:attrName>r</p:attrName>
                                        </p:attrNameLst>
                                      </p:cBhvr>
                                    </p:animRot>
                                  </p:childTnLst>
                                </p:cTn>
                              </p:par>
                            </p:childTnLst>
                          </p:cTn>
                        </p:par>
                        <p:par>
                          <p:cTn id="51" fill="hold">
                            <p:stCondLst>
                              <p:cond delay="1000"/>
                            </p:stCondLst>
                            <p:childTnLst>
                              <p:par>
                                <p:cTn id="52" presetID="1" presetClass="entr" presetSubtype="0" fill="hold" grpId="0" nodeType="afterEffect">
                                  <p:stCondLst>
                                    <p:cond delay="0"/>
                                  </p:stCondLst>
                                  <p:iterate>
                                    <p:tmAbs val="0"/>
                                  </p:iterate>
                                  <p:childTnLst>
                                    <p:set>
                                      <p:cBhvr>
                                        <p:cTn id="53" fill="hold"/>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advAuto="0"/>
      <p:bldP spid="202" grpId="0" animBg="1" advAuto="0"/>
      <p:bldP spid="202" grpId="1" animBg="1" advAuto="0"/>
      <p:bldP spid="202" grpId="2" animBg="1" advAuto="0"/>
      <p:bldP spid="203" grpId="0" animBg="1" advAuto="0"/>
      <p:bldP spid="204" grpId="0" animBg="1" advAuto="0"/>
      <p:bldP spid="205" grpId="0" animBg="1" advAuto="0"/>
      <p:bldP spid="206" grpId="0" animBg="1" advAuto="0"/>
      <p:bldP spid="207" grpId="0" animBg="1" advAuto="0"/>
      <p:bldP spid="208" grpId="0" animBg="1" advAuto="0"/>
      <p:bldP spid="211"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OAM et déplacement dentaire provoqué"/>
          <p:cNvSpPr txBox="1">
            <a:spLocks noGrp="1"/>
          </p:cNvSpPr>
          <p:nvPr>
            <p:ph type="title"/>
          </p:nvPr>
        </p:nvSpPr>
        <p:spPr>
          <a:prstGeom prst="rect">
            <a:avLst/>
          </a:prstGeom>
        </p:spPr>
        <p:txBody>
          <a:bodyPr/>
          <a:lstStyle/>
          <a:p>
            <a:r>
              <a:t>OAM et déplacement dentaire provoqué</a:t>
            </a:r>
          </a:p>
        </p:txBody>
      </p:sp>
      <p:sp>
        <p:nvSpPr>
          <p:cNvPr id="214" name="Conséquences et effets indésirables"/>
          <p:cNvSpPr txBox="1"/>
          <p:nvPr/>
        </p:nvSpPr>
        <p:spPr>
          <a:xfrm>
            <a:off x="3564427" y="1674292"/>
            <a:ext cx="5360442"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u="sng"/>
            </a:lvl1pPr>
          </a:lstStyle>
          <a:p>
            <a:pPr defTabSz="412750" hangingPunct="0">
              <a:spcBef>
                <a:spcPts val="1700"/>
              </a:spcBef>
            </a:pPr>
            <a:r>
              <a:rPr sz="2500" kern="0">
                <a:solidFill>
                  <a:srgbClr val="414141"/>
                </a:solidFill>
                <a:latin typeface="Palatino"/>
                <a:sym typeface="Palatino"/>
              </a:rPr>
              <a:t>Conséquences et effets indésirables </a:t>
            </a:r>
          </a:p>
        </p:txBody>
      </p:sp>
      <p:pic>
        <p:nvPicPr>
          <p:cNvPr id="215" name="Ligne Ligne" descr="Ligne Ligne"/>
          <p:cNvPicPr>
            <a:picLocks/>
          </p:cNvPicPr>
          <p:nvPr/>
        </p:nvPicPr>
        <p:blipFill>
          <a:blip r:embed="rId2"/>
          <a:stretch>
            <a:fillRect/>
          </a:stretch>
        </p:blipFill>
        <p:spPr>
          <a:xfrm rot="16200000">
            <a:off x="4041521" y="4414309"/>
            <a:ext cx="4116920" cy="50801"/>
          </a:xfrm>
          <a:prstGeom prst="rect">
            <a:avLst/>
          </a:prstGeom>
        </p:spPr>
      </p:pic>
      <p:sp>
        <p:nvSpPr>
          <p:cNvPr id="217" name="La récidive orthodontique : retour d’une malposition et impact sur la psychologie du patient"/>
          <p:cNvSpPr txBox="1"/>
          <p:nvPr/>
        </p:nvSpPr>
        <p:spPr>
          <a:xfrm>
            <a:off x="504620" y="2432572"/>
            <a:ext cx="5344344" cy="1205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pPr>
            <a:r>
              <a:rPr sz="2500" kern="0">
                <a:solidFill>
                  <a:srgbClr val="414141"/>
                </a:solidFill>
                <a:latin typeface="Palatino"/>
                <a:sym typeface="Palatino"/>
              </a:rPr>
              <a:t>La récidive orthodontique : retour d’une malposition et impact sur la psychologie du patient</a:t>
            </a:r>
          </a:p>
        </p:txBody>
      </p:sp>
      <p:sp>
        <p:nvSpPr>
          <p:cNvPr id="218" name="La version incisive mandibulaire :…"/>
          <p:cNvSpPr txBox="1"/>
          <p:nvPr/>
        </p:nvSpPr>
        <p:spPr>
          <a:xfrm>
            <a:off x="6524420" y="2303464"/>
            <a:ext cx="5344344"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pPr>
            <a:r>
              <a:rPr sz="2500" kern="0">
                <a:solidFill>
                  <a:srgbClr val="414141"/>
                </a:solidFill>
                <a:latin typeface="Palatino"/>
                <a:sym typeface="Palatino"/>
              </a:rPr>
              <a:t>La version incisive mandibulaire : </a:t>
            </a:r>
          </a:p>
          <a:p>
            <a:pPr marL="304800" indent="-304800" defTabSz="412750" hangingPunct="0">
              <a:spcBef>
                <a:spcPts val="1700"/>
              </a:spcBef>
              <a:buSzPct val="75000"/>
              <a:buFontTx/>
              <a:buChar char="•"/>
            </a:pPr>
            <a:r>
              <a:rPr sz="2500" kern="0">
                <a:solidFill>
                  <a:srgbClr val="414141"/>
                </a:solidFill>
                <a:latin typeface="Palatino"/>
                <a:sym typeface="Palatino"/>
              </a:rPr>
              <a:t>Affinement du parodonte</a:t>
            </a:r>
          </a:p>
          <a:p>
            <a:pPr marL="304800" indent="-304800" defTabSz="412750" hangingPunct="0">
              <a:spcBef>
                <a:spcPts val="1700"/>
              </a:spcBef>
              <a:buSzPct val="75000"/>
              <a:buFontTx/>
              <a:buChar char="•"/>
            </a:pPr>
            <a:r>
              <a:rPr sz="2500" kern="0">
                <a:solidFill>
                  <a:srgbClr val="414141"/>
                </a:solidFill>
                <a:latin typeface="Palatino"/>
                <a:sym typeface="Palatino"/>
              </a:rPr>
              <a:t>Malocclusion et bout à bout</a:t>
            </a:r>
          </a:p>
        </p:txBody>
      </p:sp>
      <p:pic>
        <p:nvPicPr>
          <p:cNvPr id="219" name="DSC_1056.JPG" descr="DSC_1056.JPG"/>
          <p:cNvPicPr>
            <a:picLocks noChangeAspect="1"/>
          </p:cNvPicPr>
          <p:nvPr/>
        </p:nvPicPr>
        <p:blipFill>
          <a:blip r:embed="rId3"/>
          <a:stretch>
            <a:fillRect/>
          </a:stretch>
        </p:blipFill>
        <p:spPr>
          <a:xfrm>
            <a:off x="7227859" y="4117975"/>
            <a:ext cx="3937466" cy="2624977"/>
          </a:xfrm>
          <a:prstGeom prst="rect">
            <a:avLst/>
          </a:prstGeom>
          <a:ln w="12700">
            <a:miter lim="400000"/>
          </a:ln>
        </p:spPr>
      </p:pic>
      <p:pic>
        <p:nvPicPr>
          <p:cNvPr id="220" name="Ligne Ligne" descr="Ligne Ligne"/>
          <p:cNvPicPr>
            <a:picLocks/>
          </p:cNvPicPr>
          <p:nvPr/>
        </p:nvPicPr>
        <p:blipFill>
          <a:blip r:embed="rId4"/>
          <a:stretch>
            <a:fillRect/>
          </a:stretch>
        </p:blipFill>
        <p:spPr>
          <a:xfrm>
            <a:off x="965200" y="3968750"/>
            <a:ext cx="4423185" cy="50801"/>
          </a:xfrm>
          <a:prstGeom prst="rect">
            <a:avLst/>
          </a:prstGeom>
        </p:spPr>
      </p:pic>
      <p:sp>
        <p:nvSpPr>
          <p:cNvPr id="222" name="⚠️ Le risque de déplacement est directement corrélé à l’épaisseur parodontal initial : plus le niveau osseux est faible, plus une dent se déplace vite ⚠️"/>
          <p:cNvSpPr txBox="1"/>
          <p:nvPr/>
        </p:nvSpPr>
        <p:spPr>
          <a:xfrm>
            <a:off x="504620" y="4395813"/>
            <a:ext cx="5344344" cy="1974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hangingPunct="0">
              <a:spcBef>
                <a:spcPts val="1700"/>
              </a:spcBef>
            </a:pPr>
            <a:r>
              <a:rPr sz="2500" kern="0">
                <a:solidFill>
                  <a:srgbClr val="414141"/>
                </a:solidFill>
                <a:latin typeface="Palatino"/>
                <a:sym typeface="Palatino"/>
              </a:rPr>
              <a:t>⚠️ </a:t>
            </a:r>
            <a:r>
              <a:rPr sz="2500" kern="0">
                <a:solidFill>
                  <a:srgbClr val="D08A7A">
                    <a:hueOff val="-411174"/>
                    <a:satOff val="4030"/>
                    <a:lumOff val="-29867"/>
                  </a:srgbClr>
                </a:solidFill>
                <a:latin typeface="Palatino"/>
                <a:sym typeface="Palatino"/>
              </a:rPr>
              <a:t>Le risque de déplacement est directement corrélé à l’épaisseur parodontal initial : plus le niveau osseux est faible, plus une dent se déplace vite</a:t>
            </a:r>
            <a:r>
              <a:rPr sz="2500" kern="0">
                <a:solidFill>
                  <a:srgbClr val="414141"/>
                </a:solidFill>
                <a:latin typeface="Palatino"/>
                <a:sym typeface="Palatino"/>
              </a:rPr>
              <a:t>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ake Home Message"/>
          <p:cNvSpPr txBox="1">
            <a:spLocks noGrp="1"/>
          </p:cNvSpPr>
          <p:nvPr>
            <p:ph type="title"/>
          </p:nvPr>
        </p:nvSpPr>
        <p:spPr>
          <a:prstGeom prst="rect">
            <a:avLst/>
          </a:prstGeom>
        </p:spPr>
        <p:txBody>
          <a:bodyPr/>
          <a:lstStyle/>
          <a:p>
            <a:r>
              <a:t>Take Home Message</a:t>
            </a:r>
          </a:p>
        </p:txBody>
      </p:sp>
      <p:sp>
        <p:nvSpPr>
          <p:cNvPr id="225" name="Intérêt de l’examen dentaire initial et pendant tout le port de l’OAM…"/>
          <p:cNvSpPr txBox="1"/>
          <p:nvPr/>
        </p:nvSpPr>
        <p:spPr>
          <a:xfrm>
            <a:off x="506719" y="1800561"/>
            <a:ext cx="11186524" cy="4526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304800" indent="-304800" defTabSz="412750" hangingPunct="0">
              <a:spcBef>
                <a:spcPts val="1700"/>
              </a:spcBef>
              <a:buSzPct val="75000"/>
              <a:buFontTx/>
              <a:buChar char="•"/>
              <a:defRPr sz="4400"/>
            </a:pPr>
            <a:r>
              <a:rPr sz="2200" kern="0">
                <a:solidFill>
                  <a:srgbClr val="414141"/>
                </a:solidFill>
                <a:latin typeface="Palatino"/>
                <a:sym typeface="Palatino"/>
              </a:rPr>
              <a:t>Intérêt de l’examen dentaire initial et pendant tout le port de l’OAM </a:t>
            </a:r>
          </a:p>
          <a:p>
            <a:pPr marL="304800" indent="-304800" defTabSz="412750" hangingPunct="0">
              <a:spcBef>
                <a:spcPts val="1700"/>
              </a:spcBef>
              <a:buSzPct val="75000"/>
              <a:buFontTx/>
              <a:buChar char="•"/>
              <a:defRPr sz="4400"/>
            </a:pPr>
            <a:r>
              <a:rPr sz="2200" kern="0">
                <a:solidFill>
                  <a:srgbClr val="414141"/>
                </a:solidFill>
                <a:latin typeface="Palatino"/>
                <a:sym typeface="Palatino"/>
              </a:rPr>
              <a:t>Évaluation des épaisseurs parodontal, du risque de déplacement et surveillance de celui ci : photos ?</a:t>
            </a:r>
          </a:p>
          <a:p>
            <a:pPr marL="304800" indent="-304800" defTabSz="412750" hangingPunct="0">
              <a:spcBef>
                <a:spcPts val="1700"/>
              </a:spcBef>
              <a:buSzPct val="75000"/>
              <a:buFontTx/>
              <a:buChar char="•"/>
              <a:defRPr sz="4400"/>
            </a:pPr>
            <a:r>
              <a:rPr sz="2200" kern="0">
                <a:solidFill>
                  <a:srgbClr val="414141"/>
                </a:solidFill>
                <a:latin typeface="Palatino"/>
                <a:sym typeface="Palatino"/>
              </a:rPr>
              <a:t>Connaissance du dispositif et prise de conscience des forces mises en jeu sur les dents : </a:t>
            </a:r>
            <a:r>
              <a:rPr sz="2200" b="1" kern="0">
                <a:solidFill>
                  <a:srgbClr val="414141"/>
                </a:solidFill>
                <a:latin typeface="Palatino"/>
                <a:sym typeface="Palatino"/>
              </a:rPr>
              <a:t>la solidarisation de l’ensemble des dents n’implique pas leur immobilité mais simplement un déplacement complet des arcades </a:t>
            </a:r>
          </a:p>
          <a:p>
            <a:pPr marL="304800" indent="-304800" defTabSz="412750" hangingPunct="0">
              <a:spcBef>
                <a:spcPts val="1700"/>
              </a:spcBef>
              <a:buSzPct val="75000"/>
              <a:buFontTx/>
              <a:buChar char="•"/>
              <a:defRPr sz="4400"/>
            </a:pPr>
            <a:r>
              <a:rPr sz="2200" kern="0">
                <a:solidFill>
                  <a:srgbClr val="414141"/>
                </a:solidFill>
                <a:latin typeface="Palatino"/>
                <a:sym typeface="Palatino"/>
              </a:rPr>
              <a:t>Prévenir le patient des risques </a:t>
            </a:r>
          </a:p>
          <a:p>
            <a:pPr marL="304800" indent="-304800" defTabSz="412750" hangingPunct="0">
              <a:spcBef>
                <a:spcPts val="1700"/>
              </a:spcBef>
              <a:buSzPct val="75000"/>
              <a:buFontTx/>
              <a:buChar char="•"/>
              <a:defRPr sz="4400"/>
            </a:pPr>
            <a:r>
              <a:rPr sz="2200" kern="0">
                <a:solidFill>
                  <a:srgbClr val="414141"/>
                </a:solidFill>
                <a:latin typeface="Palatino"/>
                <a:sym typeface="Palatino"/>
              </a:rPr>
              <a:t>Place de l’OAM dans le traitement à long terme des patients et alternatives thérapeutiques ? (VPPC ? OSBM et Lefort ?)</a:t>
            </a:r>
          </a:p>
          <a:p>
            <a:pPr marL="304800" indent="-304800" defTabSz="412750" hangingPunct="0">
              <a:spcBef>
                <a:spcPts val="1700"/>
              </a:spcBef>
              <a:buSzPct val="75000"/>
              <a:buFontTx/>
              <a:buChar char="•"/>
              <a:defRPr sz="4400"/>
            </a:pPr>
            <a:r>
              <a:rPr sz="2200" kern="0">
                <a:solidFill>
                  <a:srgbClr val="414141"/>
                </a:solidFill>
                <a:latin typeface="Palatino"/>
                <a:sym typeface="Palatino"/>
              </a:rPr>
              <a:t>Intérêt de l’intégration d’un orthodontiste dans la prise en charge pluridisciplinaire ?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2831154" y="4912468"/>
            <a:ext cx="7323767" cy="1100405"/>
          </a:xfrm>
        </p:spPr>
        <p:txBody>
          <a:bodyPr>
            <a:normAutofit/>
          </a:bodyPr>
          <a:lstStyle/>
          <a:p>
            <a:pPr eaLnBrk="1" hangingPunct="1">
              <a:defRPr/>
            </a:pPr>
            <a:r>
              <a:rPr lang="fr-FR">
                <a:solidFill>
                  <a:schemeClr val="bg1"/>
                </a:solidFill>
              </a:rPr>
              <a:t>Traitements du SAOS</a:t>
            </a:r>
          </a:p>
        </p:txBody>
      </p:sp>
      <p:sp>
        <p:nvSpPr>
          <p:cNvPr id="11" name="ZoneTexte 10">
            <a:extLst>
              <a:ext uri="{FF2B5EF4-FFF2-40B4-BE49-F238E27FC236}">
                <a16:creationId xmlns:a16="http://schemas.microsoft.com/office/drawing/2014/main" id="{40264058-45E7-774A-A2FE-F8E99685FAA2}"/>
              </a:ext>
            </a:extLst>
          </p:cNvPr>
          <p:cNvSpPr txBox="1"/>
          <p:nvPr/>
        </p:nvSpPr>
        <p:spPr>
          <a:xfrm flipH="1" flipV="1">
            <a:off x="10154921" y="4662451"/>
            <a:ext cx="45719" cy="4571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endParaRPr lang="fr-FR" sz="1600" dirty="0"/>
          </a:p>
        </p:txBody>
      </p:sp>
      <p:sp>
        <p:nvSpPr>
          <p:cNvPr id="4" name="Espace réservé du contenu 3">
            <a:extLst>
              <a:ext uri="{FF2B5EF4-FFF2-40B4-BE49-F238E27FC236}">
                <a16:creationId xmlns:a16="http://schemas.microsoft.com/office/drawing/2014/main" id="{BDFA35A8-F852-3284-900E-5055486764B8}"/>
              </a:ext>
            </a:extLst>
          </p:cNvPr>
          <p:cNvSpPr>
            <a:spLocks noGrp="1"/>
          </p:cNvSpPr>
          <p:nvPr>
            <p:ph idx="1"/>
          </p:nvPr>
        </p:nvSpPr>
        <p:spPr>
          <a:xfrm>
            <a:off x="378661" y="236351"/>
            <a:ext cx="7123151" cy="762024"/>
          </a:xfrm>
        </p:spPr>
        <p:txBody>
          <a:bodyPr>
            <a:normAutofit/>
          </a:bodyPr>
          <a:lstStyle/>
          <a:p>
            <a:r>
              <a:rPr lang="fr-FR" sz="3600" dirty="0">
                <a:solidFill>
                  <a:schemeClr val="accent2"/>
                </a:solidFill>
              </a:rPr>
              <a:t>Merci</a:t>
            </a:r>
          </a:p>
        </p:txBody>
      </p:sp>
      <p:pic>
        <p:nvPicPr>
          <p:cNvPr id="6" name="Image 5" descr="Une image contenant capture d’écran, mammifère, dessin humoristique, fourrure&#10;&#10;Description générée automatiquement">
            <a:extLst>
              <a:ext uri="{FF2B5EF4-FFF2-40B4-BE49-F238E27FC236}">
                <a16:creationId xmlns:a16="http://schemas.microsoft.com/office/drawing/2014/main" id="{7A7F8748-0BE8-00A8-8A12-D3AE08449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187" y="1408272"/>
            <a:ext cx="2268867" cy="5041927"/>
          </a:xfrm>
          <a:prstGeom prst="rect">
            <a:avLst/>
          </a:prstGeom>
        </p:spPr>
      </p:pic>
      <p:pic>
        <p:nvPicPr>
          <p:cNvPr id="10" name="Image 9" descr="Une image contenant automate, robot, jouet, Mecha&#10;&#10;Description générée automatiquement">
            <a:extLst>
              <a:ext uri="{FF2B5EF4-FFF2-40B4-BE49-F238E27FC236}">
                <a16:creationId xmlns:a16="http://schemas.microsoft.com/office/drawing/2014/main" id="{864C02A0-D220-AEF6-BB75-D474E4B85A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5962" y="2447685"/>
            <a:ext cx="4124746" cy="3114915"/>
          </a:xfrm>
          <a:prstGeom prst="rect">
            <a:avLst/>
          </a:prstGeom>
        </p:spPr>
      </p:pic>
    </p:spTree>
    <p:extLst>
      <p:ext uri="{BB962C8B-B14F-4D97-AF65-F5344CB8AC3E}">
        <p14:creationId xmlns:p14="http://schemas.microsoft.com/office/powerpoint/2010/main" val="1531393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masque diapo sforl afsorl">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00">
            <a:alpha val="59000"/>
          </a:srgbClr>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3400"/>
          </a:spcBef>
          <a:spcAft>
            <a:spcPts val="0"/>
          </a:spcAft>
          <a:buClrTx/>
          <a:buSzTx/>
          <a:buFontTx/>
          <a:buNone/>
          <a:tabLst/>
          <a:defRPr kumimoji="0" sz="50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F6DF82CD187F418DCD380B132454FB" ma:contentTypeVersion="14" ma:contentTypeDescription="Crée un document." ma:contentTypeScope="" ma:versionID="228435543a0dab735a6da2d2262d04ac">
  <xsd:schema xmlns:xsd="http://www.w3.org/2001/XMLSchema" xmlns:xs="http://www.w3.org/2001/XMLSchema" xmlns:p="http://schemas.microsoft.com/office/2006/metadata/properties" xmlns:ns3="53bd92bb-e73e-4896-8d5f-d150578a954f" xmlns:ns4="959b3062-d526-46d6-93b4-0228a492055a" targetNamespace="http://schemas.microsoft.com/office/2006/metadata/properties" ma:root="true" ma:fieldsID="e45be1ee4aa1290b8031d07a258b0ad0" ns3:_="" ns4:_="">
    <xsd:import namespace="53bd92bb-e73e-4896-8d5f-d150578a954f"/>
    <xsd:import namespace="959b3062-d526-46d6-93b4-0228a492055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bd92bb-e73e-4896-8d5f-d150578a954f"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SharingHintHash" ma:index="10" nillable="true" ma:displayName="Partage du hachage d’indicateur"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9b3062-d526-46d6-93b4-0228a492055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D6B7DF-6D3D-429D-B227-7150DF7B64F4}">
  <ds:schemaRefs>
    <ds:schemaRef ds:uri="53bd92bb-e73e-4896-8d5f-d150578a954f"/>
    <ds:schemaRef ds:uri="959b3062-d526-46d6-93b4-0228a492055a"/>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www.w3.org/XML/1998/namespace"/>
    <ds:schemaRef ds:uri="http://purl.org/dc/terms/"/>
  </ds:schemaRefs>
</ds:datastoreItem>
</file>

<file path=customXml/itemProps2.xml><?xml version="1.0" encoding="utf-8"?>
<ds:datastoreItem xmlns:ds="http://schemas.openxmlformats.org/officeDocument/2006/customXml" ds:itemID="{7238114F-65EA-4EE4-BA75-4B228A654FE8}">
  <ds:schemaRefs>
    <ds:schemaRef ds:uri="http://schemas.microsoft.com/sharepoint/v3/contenttype/forms"/>
  </ds:schemaRefs>
</ds:datastoreItem>
</file>

<file path=customXml/itemProps3.xml><?xml version="1.0" encoding="utf-8"?>
<ds:datastoreItem xmlns:ds="http://schemas.openxmlformats.org/officeDocument/2006/customXml" ds:itemID="{3CC9B5D2-D9F5-4567-ADD4-E4524FEB39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bd92bb-e73e-4896-8d5f-d150578a954f"/>
    <ds:schemaRef ds:uri="959b3062-d526-46d6-93b4-0228a4920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masque diapo sforl afsorl</Template>
  <TotalTime>11752</TotalTime>
  <Words>1100</Words>
  <Application>Microsoft Office PowerPoint</Application>
  <PresentationFormat>Grand écran</PresentationFormat>
  <Paragraphs>157</Paragraphs>
  <Slides>24</Slides>
  <Notes>4</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24</vt:i4>
      </vt:variant>
    </vt:vector>
  </HeadingPairs>
  <TitlesOfParts>
    <vt:vector size="35" baseType="lpstr">
      <vt:lpstr>Arial</vt:lpstr>
      <vt:lpstr>Bodoni SvtyTwo ITC TT-Book</vt:lpstr>
      <vt:lpstr>Calibri</vt:lpstr>
      <vt:lpstr>Calibri Light</vt:lpstr>
      <vt:lpstr>Gill Sans MT</vt:lpstr>
      <vt:lpstr>Helvetica</vt:lpstr>
      <vt:lpstr>Palatino</vt:lpstr>
      <vt:lpstr>Times New Roman</vt:lpstr>
      <vt:lpstr>Zapf Dingbats</vt:lpstr>
      <vt:lpstr>masque diapo sforl afsorl</vt:lpstr>
      <vt:lpstr>New_Template4</vt:lpstr>
      <vt:lpstr>Présentation PowerPoint</vt:lpstr>
      <vt:lpstr>Présentation PowerPoint</vt:lpstr>
      <vt:lpstr>Traitements du SAOS</vt:lpstr>
      <vt:lpstr>PG avec orthèse</vt:lpstr>
      <vt:lpstr>Base de langue</vt:lpstr>
      <vt:lpstr>Pathologie ATM</vt:lpstr>
      <vt:lpstr>Evaluation préorthèse</vt:lpstr>
      <vt:lpstr>Orthèse et Parodonte</vt:lpstr>
      <vt:lpstr>Orthèse et Parodonte</vt:lpstr>
      <vt:lpstr>Cause de la Parodontite</vt:lpstr>
      <vt:lpstr>Contre-indication à l’orthèse ?</vt:lpstr>
      <vt:lpstr>Traitements du SAOS</vt:lpstr>
      <vt:lpstr>Orthèse et Parodonte</vt:lpstr>
      <vt:lpstr>Traitement de la parodontopathie</vt:lpstr>
      <vt:lpstr>Traitement médical</vt:lpstr>
      <vt:lpstr>Pathologies apicales</vt:lpstr>
      <vt:lpstr>2 principaux effets de l’orthèse</vt:lpstr>
      <vt:lpstr>Orthèse d’avancée mandibulaire et déplacement dentaire provoqué</vt:lpstr>
      <vt:lpstr>Le déplacement dentaire provoqué</vt:lpstr>
      <vt:lpstr>Le déplacement dentaire provoqué</vt:lpstr>
      <vt:lpstr>OAM et déplacement dentaire provoqué</vt:lpstr>
      <vt:lpstr>OAM et déplacement dentaire provoqué</vt:lpstr>
      <vt:lpstr>Take Home Message</vt:lpstr>
      <vt:lpstr>Traitements du SAOS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Orthèses d'avancée mandibulaire :  alginates vs empreintes numériques</dc:title>
  <dc:creator>Laurent Yona</dc:creator>
  <cp:lastModifiedBy>eric Ameline</cp:lastModifiedBy>
  <cp:revision>99</cp:revision>
  <dcterms:created xsi:type="dcterms:W3CDTF">2022-08-27T06:04:01Z</dcterms:created>
  <dcterms:modified xsi:type="dcterms:W3CDTF">2024-10-02T13:39:59Z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0x01010053F6DF82CD187F418DCD380B132454FB</vt:lpwstr>
  </property>
</Properties>
</file>